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4.jpg" ContentType="image/jpg"/>
  <Override PartName="/ppt/media/image46.jpg" ContentType="image/jpg"/>
  <Override PartName="/ppt/media/image48.jpg" ContentType="image/jpg"/>
  <Override PartName="/ppt/notesSlides/notesSlide1.xml" ContentType="application/vnd.openxmlformats-officedocument.presentationml.notesSlide+xml"/>
  <Override PartName="/ppt/media/image49.jpg" ContentType="image/jpg"/>
  <Override PartName="/ppt/media/image50.jpg" ContentType="image/jpg"/>
  <Override PartName="/ppt/media/image51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78" r:id="rId3"/>
  </p:sldMasterIdLst>
  <p:notesMasterIdLst>
    <p:notesMasterId r:id="rId34"/>
  </p:notesMasterIdLst>
  <p:sldIdLst>
    <p:sldId id="29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2" r:id="rId18"/>
    <p:sldId id="273" r:id="rId19"/>
    <p:sldId id="274" r:id="rId20"/>
    <p:sldId id="275" r:id="rId21"/>
    <p:sldId id="276" r:id="rId22"/>
    <p:sldId id="277" r:id="rId23"/>
    <p:sldId id="280" r:id="rId24"/>
    <p:sldId id="281" r:id="rId25"/>
    <p:sldId id="282" r:id="rId26"/>
    <p:sldId id="284" r:id="rId27"/>
    <p:sldId id="283" r:id="rId28"/>
    <p:sldId id="291" r:id="rId29"/>
    <p:sldId id="285" r:id="rId30"/>
    <p:sldId id="286" r:id="rId31"/>
    <p:sldId id="288" r:id="rId32"/>
    <p:sldId id="289" r:id="rId33"/>
  </p:sldIdLst>
  <p:sldSz cx="16256000" cy="10160000"/>
  <p:notesSz cx="16256000" cy="10160000"/>
  <p:defaultTextStyle>
    <a:defPPr>
      <a:defRPr lang="en-US"/>
    </a:defPPr>
    <a:lvl1pPr marL="0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23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46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68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91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14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37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59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82" algn="l" defTabSz="45712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2029"/>
    <a:srgbClr val="AF1020"/>
    <a:srgbClr val="AB0F24"/>
    <a:srgbClr val="B80E20"/>
    <a:srgbClr val="8C1621"/>
    <a:srgbClr val="27306B"/>
    <a:srgbClr val="AE42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660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508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508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AE77C-5FD3-4B2E-B09D-BD8D7D174258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080000" y="762000"/>
            <a:ext cx="6096000" cy="3810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5600" y="4826000"/>
            <a:ext cx="13004800" cy="4572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650413"/>
            <a:ext cx="7043738" cy="508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207500" y="9650413"/>
            <a:ext cx="7045325" cy="508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4A7A8C-FDF5-4325-936A-553FDD79B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95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Techniques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control bleeding in the child are very similar to what has been presented for adults.</a:t>
            </a:r>
          </a:p>
          <a:p>
            <a:pPr lvl="0"/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long as they can be properly applied, the same tourniquet can be used in an adult or a child.</a:t>
            </a:r>
          </a:p>
          <a:p>
            <a:pPr lvl="0"/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 child is too small for the tourniquet to be applied properly, direct pressure on the bleeding wound will almost always work to control the bleeding. </a:t>
            </a:r>
          </a:p>
          <a:p>
            <a:pPr lvl="0"/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Wound packing is the same in both adults and children.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48556F-5514-4A36-BFA3-C9D6CB400CDC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467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57300" y="585843"/>
            <a:ext cx="13741401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689601"/>
            <a:ext cx="113792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700" b="1" i="0">
                <a:solidFill>
                  <a:srgbClr val="27306B"/>
                </a:solidFill>
                <a:latin typeface="HelveticaNeueLTStd-BdCn"/>
                <a:cs typeface="HelveticaNeueLTStd-BdCn"/>
              </a:defRPr>
            </a:lvl1pPr>
          </a:lstStyle>
          <a:p>
            <a:pPr marL="12698">
              <a:spcBef>
                <a:spcPts val="35"/>
              </a:spcBef>
            </a:pPr>
            <a:r>
              <a:rPr lang="en-US" spc="9"/>
              <a:t>Bleeding Control Basic </a:t>
            </a:r>
            <a:r>
              <a:rPr lang="en-US" spc="-41"/>
              <a:t>v.</a:t>
            </a:r>
            <a:r>
              <a:rPr lang="en-US" spc="-9"/>
              <a:t> </a:t>
            </a:r>
            <a:r>
              <a:rPr lang="en-US" spc="15"/>
              <a:t>2.0</a:t>
            </a:r>
            <a:endParaRPr lang="en-US" spc="1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4C4C4C"/>
                </a:solidFill>
                <a:latin typeface="HelveticaNeueLTStd-Cn"/>
                <a:cs typeface="HelveticaNeueLTStd-Cn"/>
              </a:defRPr>
            </a:lvl1pPr>
          </a:lstStyle>
          <a:p>
            <a:pPr marL="12698">
              <a:lnSpc>
                <a:spcPts val="1910"/>
              </a:lnSpc>
            </a:pPr>
            <a:r>
              <a:rPr lang="en-US" spc="9"/>
              <a:t>Introduction </a:t>
            </a:r>
            <a:r>
              <a:rPr lang="en-US"/>
              <a:t>| </a:t>
            </a:r>
            <a:r>
              <a:rPr lang="en-US" spc="9"/>
              <a:t>A-Alert </a:t>
            </a:r>
            <a:r>
              <a:rPr lang="en-US"/>
              <a:t>| </a:t>
            </a:r>
            <a:r>
              <a:rPr lang="en-US" spc="9"/>
              <a:t>B-Bleeding </a:t>
            </a:r>
            <a:r>
              <a:rPr lang="en-US"/>
              <a:t>| </a:t>
            </a:r>
            <a:r>
              <a:rPr lang="en-US" spc="9"/>
              <a:t>C-Compression</a:t>
            </a:r>
            <a:r>
              <a:rPr lang="en-US" spc="229"/>
              <a:t> </a:t>
            </a:r>
            <a:r>
              <a:rPr lang="en-US"/>
              <a:t>|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274242"/>
            <a:ext cx="7182556" cy="947797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45127" indent="0">
              <a:buNone/>
              <a:defRPr sz="3700" b="1"/>
            </a:lvl2pPr>
            <a:lvl3pPr marL="1690254" indent="0">
              <a:buNone/>
              <a:defRPr sz="3300" b="1"/>
            </a:lvl3pPr>
            <a:lvl4pPr marL="2535380" indent="0">
              <a:buNone/>
              <a:defRPr sz="3000" b="1"/>
            </a:lvl4pPr>
            <a:lvl5pPr marL="3380507" indent="0">
              <a:buNone/>
              <a:defRPr sz="3000" b="1"/>
            </a:lvl5pPr>
            <a:lvl6pPr marL="4225634" indent="0">
              <a:buNone/>
              <a:defRPr sz="3000" b="1"/>
            </a:lvl6pPr>
            <a:lvl7pPr marL="5070761" indent="0">
              <a:buNone/>
              <a:defRPr sz="3000" b="1"/>
            </a:lvl7pPr>
            <a:lvl8pPr marL="5915888" indent="0">
              <a:buNone/>
              <a:defRPr sz="3000" b="1"/>
            </a:lvl8pPr>
            <a:lvl9pPr marL="6761014" indent="0">
              <a:buNone/>
              <a:defRPr sz="3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3222037"/>
            <a:ext cx="7182556" cy="5853760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7827" y="2274242"/>
            <a:ext cx="7185378" cy="947797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45127" indent="0">
              <a:buNone/>
              <a:defRPr sz="3700" b="1"/>
            </a:lvl2pPr>
            <a:lvl3pPr marL="1690254" indent="0">
              <a:buNone/>
              <a:defRPr sz="3300" b="1"/>
            </a:lvl3pPr>
            <a:lvl4pPr marL="2535380" indent="0">
              <a:buNone/>
              <a:defRPr sz="3000" b="1"/>
            </a:lvl4pPr>
            <a:lvl5pPr marL="3380507" indent="0">
              <a:buNone/>
              <a:defRPr sz="3000" b="1"/>
            </a:lvl5pPr>
            <a:lvl6pPr marL="4225634" indent="0">
              <a:buNone/>
              <a:defRPr sz="3000" b="1"/>
            </a:lvl6pPr>
            <a:lvl7pPr marL="5070761" indent="0">
              <a:buNone/>
              <a:defRPr sz="3000" b="1"/>
            </a:lvl7pPr>
            <a:lvl8pPr marL="5915888" indent="0">
              <a:buNone/>
              <a:defRPr sz="3000" b="1"/>
            </a:lvl8pPr>
            <a:lvl9pPr marL="6761014" indent="0">
              <a:buNone/>
              <a:defRPr sz="3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7827" y="3222037"/>
            <a:ext cx="7185378" cy="5853760"/>
          </a:xfrm>
        </p:spPr>
        <p:txBody>
          <a:bodyPr/>
          <a:lstStyle>
            <a:lvl1pPr>
              <a:defRPr sz="4400"/>
            </a:lvl1pPr>
            <a:lvl2pPr>
              <a:defRPr sz="37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900F-1B62-4DCA-A9DD-E9C9A475B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B26C-7CE6-49A1-8C00-D3756C834C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080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900F-1B62-4DCA-A9DD-E9C9A475B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B26C-7CE6-49A1-8C00-D3756C834C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859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900F-1B62-4DCA-A9DD-E9C9A475B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B26C-7CE6-49A1-8C00-D3756C834C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00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4" y="404517"/>
            <a:ext cx="5348112" cy="1721557"/>
          </a:xfrm>
        </p:spPr>
        <p:txBody>
          <a:bodyPr anchor="b"/>
          <a:lstStyle>
            <a:lvl1pPr algn="l">
              <a:defRPr sz="3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644" y="404522"/>
            <a:ext cx="9087556" cy="8671279"/>
          </a:xfrm>
        </p:spPr>
        <p:txBody>
          <a:bodyPr/>
          <a:lstStyle>
            <a:lvl1pPr>
              <a:defRPr sz="5900"/>
            </a:lvl1pPr>
            <a:lvl2pPr>
              <a:defRPr sz="5200"/>
            </a:lvl2pPr>
            <a:lvl3pPr>
              <a:defRPr sz="4400"/>
            </a:lvl3pPr>
            <a:lvl4pPr>
              <a:defRPr sz="3700"/>
            </a:lvl4pPr>
            <a:lvl5pPr>
              <a:defRPr sz="3700"/>
            </a:lvl5pPr>
            <a:lvl6pPr>
              <a:defRPr sz="3700"/>
            </a:lvl6pPr>
            <a:lvl7pPr>
              <a:defRPr sz="3700"/>
            </a:lvl7pPr>
            <a:lvl8pPr>
              <a:defRPr sz="3700"/>
            </a:lvl8pPr>
            <a:lvl9pPr>
              <a:defRPr sz="3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4" y="2126077"/>
            <a:ext cx="5348112" cy="6949722"/>
          </a:xfrm>
        </p:spPr>
        <p:txBody>
          <a:bodyPr/>
          <a:lstStyle>
            <a:lvl1pPr marL="0" indent="0">
              <a:buNone/>
              <a:defRPr sz="2600"/>
            </a:lvl1pPr>
            <a:lvl2pPr marL="845127" indent="0">
              <a:buNone/>
              <a:defRPr sz="2200"/>
            </a:lvl2pPr>
            <a:lvl3pPr marL="1690254" indent="0">
              <a:buNone/>
              <a:defRPr sz="1800"/>
            </a:lvl3pPr>
            <a:lvl4pPr marL="2535380" indent="0">
              <a:buNone/>
              <a:defRPr sz="1700"/>
            </a:lvl4pPr>
            <a:lvl5pPr marL="3380507" indent="0">
              <a:buNone/>
              <a:defRPr sz="1700"/>
            </a:lvl5pPr>
            <a:lvl6pPr marL="4225634" indent="0">
              <a:buNone/>
              <a:defRPr sz="1700"/>
            </a:lvl6pPr>
            <a:lvl7pPr marL="5070761" indent="0">
              <a:buNone/>
              <a:defRPr sz="1700"/>
            </a:lvl7pPr>
            <a:lvl8pPr marL="5915888" indent="0">
              <a:buNone/>
              <a:defRPr sz="1700"/>
            </a:lvl8pPr>
            <a:lvl9pPr marL="6761014" indent="0">
              <a:buNone/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900F-1B62-4DCA-A9DD-E9C9A475B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B26C-7CE6-49A1-8C00-D3756C834C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148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90" y="7112000"/>
            <a:ext cx="9753600" cy="839613"/>
          </a:xfrm>
        </p:spPr>
        <p:txBody>
          <a:bodyPr anchor="b"/>
          <a:lstStyle>
            <a:lvl1pPr algn="l">
              <a:defRPr sz="3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290" y="907814"/>
            <a:ext cx="9753600" cy="6096000"/>
          </a:xfrm>
        </p:spPr>
        <p:txBody>
          <a:bodyPr/>
          <a:lstStyle>
            <a:lvl1pPr marL="0" indent="0">
              <a:buNone/>
              <a:defRPr sz="5900"/>
            </a:lvl1pPr>
            <a:lvl2pPr marL="845127" indent="0">
              <a:buNone/>
              <a:defRPr sz="5200"/>
            </a:lvl2pPr>
            <a:lvl3pPr marL="1690254" indent="0">
              <a:buNone/>
              <a:defRPr sz="4400"/>
            </a:lvl3pPr>
            <a:lvl4pPr marL="2535380" indent="0">
              <a:buNone/>
              <a:defRPr sz="3700"/>
            </a:lvl4pPr>
            <a:lvl5pPr marL="3380507" indent="0">
              <a:buNone/>
              <a:defRPr sz="3700"/>
            </a:lvl5pPr>
            <a:lvl6pPr marL="4225634" indent="0">
              <a:buNone/>
              <a:defRPr sz="3700"/>
            </a:lvl6pPr>
            <a:lvl7pPr marL="5070761" indent="0">
              <a:buNone/>
              <a:defRPr sz="3700"/>
            </a:lvl7pPr>
            <a:lvl8pPr marL="5915888" indent="0">
              <a:buNone/>
              <a:defRPr sz="3700"/>
            </a:lvl8pPr>
            <a:lvl9pPr marL="6761014" indent="0">
              <a:buNone/>
              <a:defRPr sz="3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290" y="7951612"/>
            <a:ext cx="9753600" cy="1192389"/>
          </a:xfrm>
        </p:spPr>
        <p:txBody>
          <a:bodyPr/>
          <a:lstStyle>
            <a:lvl1pPr marL="0" indent="0">
              <a:buNone/>
              <a:defRPr sz="2600"/>
            </a:lvl1pPr>
            <a:lvl2pPr marL="845127" indent="0">
              <a:buNone/>
              <a:defRPr sz="2200"/>
            </a:lvl2pPr>
            <a:lvl3pPr marL="1690254" indent="0">
              <a:buNone/>
              <a:defRPr sz="1800"/>
            </a:lvl3pPr>
            <a:lvl4pPr marL="2535380" indent="0">
              <a:buNone/>
              <a:defRPr sz="1700"/>
            </a:lvl4pPr>
            <a:lvl5pPr marL="3380507" indent="0">
              <a:buNone/>
              <a:defRPr sz="1700"/>
            </a:lvl5pPr>
            <a:lvl6pPr marL="4225634" indent="0">
              <a:buNone/>
              <a:defRPr sz="1700"/>
            </a:lvl6pPr>
            <a:lvl7pPr marL="5070761" indent="0">
              <a:buNone/>
              <a:defRPr sz="1700"/>
            </a:lvl7pPr>
            <a:lvl8pPr marL="5915888" indent="0">
              <a:buNone/>
              <a:defRPr sz="1700"/>
            </a:lvl8pPr>
            <a:lvl9pPr marL="6761014" indent="0">
              <a:buNone/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900F-1B62-4DCA-A9DD-E9C9A475B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B26C-7CE6-49A1-8C00-D3756C834C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59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900F-1B62-4DCA-A9DD-E9C9A475B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B26C-7CE6-49A1-8C00-D3756C834C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393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406874"/>
            <a:ext cx="3657600" cy="86689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406874"/>
            <a:ext cx="10701867" cy="86689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900F-1B62-4DCA-A9DD-E9C9A475B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B26C-7CE6-49A1-8C00-D3756C834C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140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3149600"/>
            <a:ext cx="13817600" cy="213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689600"/>
            <a:ext cx="11379200" cy="2540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27306B"/>
                </a:solidFill>
                <a:latin typeface="HelveticaNeueLTStd-BdCn"/>
                <a:cs typeface="HelveticaNeueLTStd-BdCn"/>
              </a:defRPr>
            </a:lvl1pPr>
          </a:lstStyle>
          <a:p>
            <a:pPr marL="12700">
              <a:lnSpc>
                <a:spcPts val="1720"/>
              </a:lnSpc>
            </a:pPr>
            <a:r>
              <a:rPr spc="10" dirty="0"/>
              <a:t>Bleeding Control Basic </a:t>
            </a:r>
            <a:r>
              <a:rPr spc="-40" dirty="0"/>
              <a:t>v.</a:t>
            </a:r>
            <a:r>
              <a:rPr spc="-15" dirty="0"/>
              <a:t> </a:t>
            </a:r>
            <a:r>
              <a:rPr spc="15" dirty="0"/>
              <a:t>1.0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27306B"/>
                </a:solidFill>
                <a:latin typeface="HelveticaNeueLTStd-Cn"/>
                <a:cs typeface="HelveticaNeueLTStd-Cn"/>
              </a:defRPr>
            </a:lvl1pPr>
          </a:lstStyle>
          <a:p>
            <a:pPr>
              <a:lnSpc>
                <a:spcPts val="1725"/>
              </a:lnSpc>
            </a:pPr>
            <a:r>
              <a:rPr b="1" spc="10" dirty="0">
                <a:solidFill>
                  <a:srgbClr val="4C4C4C"/>
                </a:solidFill>
                <a:latin typeface="HelveticaNeueLTStd-HvCn"/>
                <a:cs typeface="HelveticaNeueLTStd-HvCn"/>
              </a:rPr>
              <a:t>Introduction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Principles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A-Alert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B-Bleeding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C-Compression </a:t>
            </a:r>
            <a:r>
              <a:rPr spc="250" dirty="0">
                <a:solidFill>
                  <a:srgbClr val="4C4C4C"/>
                </a:solidFill>
              </a:rPr>
              <a:t> </a:t>
            </a:r>
            <a:r>
              <a:rPr dirty="0">
                <a:solidFill>
                  <a:srgbClr val="4C4C4C"/>
                </a:solidFill>
              </a:rPr>
              <a:t>|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215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HelveticaNeueLTStd-Bd"/>
                <a:cs typeface="HelveticaNeueLTStd-B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700" b="1" i="0">
                <a:solidFill>
                  <a:srgbClr val="27306B"/>
                </a:solidFill>
                <a:latin typeface="HelveticaNeueLTStd-Bd"/>
                <a:cs typeface="HelveticaNeueLTStd-B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27306B"/>
                </a:solidFill>
                <a:latin typeface="HelveticaNeueLTStd-BdCn"/>
                <a:cs typeface="HelveticaNeueLTStd-BdCn"/>
              </a:defRPr>
            </a:lvl1pPr>
          </a:lstStyle>
          <a:p>
            <a:pPr marL="12700">
              <a:lnSpc>
                <a:spcPts val="1720"/>
              </a:lnSpc>
            </a:pPr>
            <a:r>
              <a:rPr spc="10" dirty="0"/>
              <a:t>Bleeding Control Basic </a:t>
            </a:r>
            <a:r>
              <a:rPr spc="-40" dirty="0"/>
              <a:t>v.</a:t>
            </a:r>
            <a:r>
              <a:rPr spc="-15" dirty="0"/>
              <a:t> </a:t>
            </a:r>
            <a:r>
              <a:rPr spc="15" dirty="0"/>
              <a:t>1.0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27306B"/>
                </a:solidFill>
                <a:latin typeface="HelveticaNeueLTStd-Cn"/>
                <a:cs typeface="HelveticaNeueLTStd-Cn"/>
              </a:defRPr>
            </a:lvl1pPr>
          </a:lstStyle>
          <a:p>
            <a:pPr>
              <a:lnSpc>
                <a:spcPts val="1725"/>
              </a:lnSpc>
            </a:pPr>
            <a:r>
              <a:rPr b="1" spc="10" dirty="0">
                <a:solidFill>
                  <a:srgbClr val="4C4C4C"/>
                </a:solidFill>
                <a:latin typeface="HelveticaNeueLTStd-HvCn"/>
                <a:cs typeface="HelveticaNeueLTStd-HvCn"/>
              </a:rPr>
              <a:t>Introduction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Principles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A-Alert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B-Bleeding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C-Compression </a:t>
            </a:r>
            <a:r>
              <a:rPr spc="250" dirty="0">
                <a:solidFill>
                  <a:srgbClr val="4C4C4C"/>
                </a:solidFill>
              </a:rPr>
              <a:t> </a:t>
            </a:r>
            <a:r>
              <a:rPr dirty="0">
                <a:solidFill>
                  <a:srgbClr val="4C4C4C"/>
                </a:solidFill>
              </a:rPr>
              <a:t>|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816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HelveticaNeueLTStd-Bd"/>
                <a:cs typeface="HelveticaNeueLTStd-B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336800"/>
            <a:ext cx="7071360" cy="6705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336800"/>
            <a:ext cx="7071360" cy="6705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27306B"/>
                </a:solidFill>
                <a:latin typeface="HelveticaNeueLTStd-BdCn"/>
                <a:cs typeface="HelveticaNeueLTStd-BdCn"/>
              </a:defRPr>
            </a:lvl1pPr>
          </a:lstStyle>
          <a:p>
            <a:pPr marL="12700">
              <a:lnSpc>
                <a:spcPts val="1720"/>
              </a:lnSpc>
            </a:pPr>
            <a:r>
              <a:rPr spc="10" dirty="0"/>
              <a:t>Bleeding Control Basic </a:t>
            </a:r>
            <a:r>
              <a:rPr spc="-40" dirty="0"/>
              <a:t>v.</a:t>
            </a:r>
            <a:r>
              <a:rPr spc="-15" dirty="0"/>
              <a:t> </a:t>
            </a:r>
            <a:r>
              <a:rPr spc="15" dirty="0"/>
              <a:t>1.0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27306B"/>
                </a:solidFill>
                <a:latin typeface="HelveticaNeueLTStd-Cn"/>
                <a:cs typeface="HelveticaNeueLTStd-Cn"/>
              </a:defRPr>
            </a:lvl1pPr>
          </a:lstStyle>
          <a:p>
            <a:pPr>
              <a:lnSpc>
                <a:spcPts val="1725"/>
              </a:lnSpc>
            </a:pPr>
            <a:r>
              <a:rPr b="1" spc="10" dirty="0">
                <a:solidFill>
                  <a:srgbClr val="4C4C4C"/>
                </a:solidFill>
                <a:latin typeface="HelveticaNeueLTStd-HvCn"/>
                <a:cs typeface="HelveticaNeueLTStd-HvCn"/>
              </a:rPr>
              <a:t>Introduction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Principles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A-Alert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B-Bleeding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C-Compression </a:t>
            </a:r>
            <a:r>
              <a:rPr spc="250" dirty="0">
                <a:solidFill>
                  <a:srgbClr val="4C4C4C"/>
                </a:solidFill>
              </a:rPr>
              <a:t> </a:t>
            </a:r>
            <a:r>
              <a:rPr dirty="0">
                <a:solidFill>
                  <a:srgbClr val="4C4C4C"/>
                </a:solidFill>
              </a:rPr>
              <a:t>|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844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24675" y="4760664"/>
            <a:ext cx="12606654" cy="738664"/>
          </a:xfrm>
        </p:spPr>
        <p:txBody>
          <a:bodyPr lIns="0" tIns="0" rIns="0" bIns="0"/>
          <a:lstStyle>
            <a:lvl1pPr>
              <a:defRPr sz="4800" b="1" i="0">
                <a:solidFill>
                  <a:srgbClr val="27306B"/>
                </a:solidFill>
                <a:latin typeface="Helvetica"/>
                <a:cs typeface="Helvetica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700" b="1" i="0">
                <a:solidFill>
                  <a:srgbClr val="27306B"/>
                </a:solidFill>
                <a:latin typeface="HelveticaNeueLTStd-BdCn"/>
                <a:cs typeface="HelveticaNeueLTStd-BdCn"/>
              </a:defRPr>
            </a:lvl1pPr>
          </a:lstStyle>
          <a:p>
            <a:pPr marL="12698">
              <a:spcBef>
                <a:spcPts val="35"/>
              </a:spcBef>
            </a:pPr>
            <a:r>
              <a:rPr lang="en-US" spc="9"/>
              <a:t>Bleeding Control Basic </a:t>
            </a:r>
            <a:r>
              <a:rPr lang="en-US" spc="-41"/>
              <a:t>v.</a:t>
            </a:r>
            <a:r>
              <a:rPr lang="en-US" spc="-9"/>
              <a:t> </a:t>
            </a:r>
            <a:r>
              <a:rPr lang="en-US" spc="15"/>
              <a:t>2.0</a:t>
            </a:r>
            <a:endParaRPr lang="en-US" spc="1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4C4C4C"/>
                </a:solidFill>
                <a:latin typeface="HelveticaNeueLTStd-Cn"/>
                <a:cs typeface="HelveticaNeueLTStd-Cn"/>
              </a:defRPr>
            </a:lvl1pPr>
          </a:lstStyle>
          <a:p>
            <a:pPr marL="12698">
              <a:lnSpc>
                <a:spcPts val="1910"/>
              </a:lnSpc>
            </a:pPr>
            <a:r>
              <a:rPr lang="en-US" spc="9"/>
              <a:t>Introduction </a:t>
            </a:r>
            <a:r>
              <a:rPr lang="en-US"/>
              <a:t>| </a:t>
            </a:r>
            <a:r>
              <a:rPr lang="en-US" spc="9"/>
              <a:t>A-Alert </a:t>
            </a:r>
            <a:r>
              <a:rPr lang="en-US"/>
              <a:t>| </a:t>
            </a:r>
            <a:r>
              <a:rPr lang="en-US" spc="9"/>
              <a:t>B-Bleeding </a:t>
            </a:r>
            <a:r>
              <a:rPr lang="en-US"/>
              <a:t>| </a:t>
            </a:r>
            <a:r>
              <a:rPr lang="en-US" spc="9"/>
              <a:t>C-Compression</a:t>
            </a:r>
            <a:r>
              <a:rPr lang="en-US" spc="229"/>
              <a:t> </a:t>
            </a:r>
            <a:r>
              <a:rPr lang="en-US"/>
              <a:t>|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HelveticaNeueLTStd-Bd"/>
                <a:cs typeface="HelveticaNeueLTStd-B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27306B"/>
                </a:solidFill>
                <a:latin typeface="HelveticaNeueLTStd-BdCn"/>
                <a:cs typeface="HelveticaNeueLTStd-BdCn"/>
              </a:defRPr>
            </a:lvl1pPr>
          </a:lstStyle>
          <a:p>
            <a:pPr marL="12700">
              <a:lnSpc>
                <a:spcPts val="1720"/>
              </a:lnSpc>
            </a:pPr>
            <a:r>
              <a:rPr spc="10" dirty="0"/>
              <a:t>Bleeding Control Basic </a:t>
            </a:r>
            <a:r>
              <a:rPr spc="-40" dirty="0"/>
              <a:t>v.</a:t>
            </a:r>
            <a:r>
              <a:rPr spc="-15" dirty="0"/>
              <a:t> </a:t>
            </a:r>
            <a:r>
              <a:rPr spc="15" dirty="0"/>
              <a:t>1.0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27306B"/>
                </a:solidFill>
                <a:latin typeface="HelveticaNeueLTStd-Cn"/>
                <a:cs typeface="HelveticaNeueLTStd-Cn"/>
              </a:defRPr>
            </a:lvl1pPr>
          </a:lstStyle>
          <a:p>
            <a:pPr>
              <a:lnSpc>
                <a:spcPts val="1725"/>
              </a:lnSpc>
            </a:pPr>
            <a:r>
              <a:rPr b="1" spc="10" dirty="0">
                <a:solidFill>
                  <a:srgbClr val="4C4C4C"/>
                </a:solidFill>
                <a:latin typeface="HelveticaNeueLTStd-HvCn"/>
                <a:cs typeface="HelveticaNeueLTStd-HvCn"/>
              </a:rPr>
              <a:t>Introduction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Principles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A-Alert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B-Bleeding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C-Compression </a:t>
            </a:r>
            <a:r>
              <a:rPr spc="250" dirty="0">
                <a:solidFill>
                  <a:srgbClr val="4C4C4C"/>
                </a:solidFill>
              </a:rPr>
              <a:t> </a:t>
            </a:r>
            <a:r>
              <a:rPr dirty="0">
                <a:solidFill>
                  <a:srgbClr val="4C4C4C"/>
                </a:solidFill>
              </a:rPr>
              <a:t>|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894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27306B"/>
                </a:solidFill>
                <a:latin typeface="HelveticaNeueLTStd-BdCn"/>
                <a:cs typeface="HelveticaNeueLTStd-BdCn"/>
              </a:defRPr>
            </a:lvl1pPr>
          </a:lstStyle>
          <a:p>
            <a:pPr marL="12700">
              <a:lnSpc>
                <a:spcPts val="1720"/>
              </a:lnSpc>
            </a:pPr>
            <a:r>
              <a:rPr spc="10" dirty="0"/>
              <a:t>Bleeding Control Basic </a:t>
            </a:r>
            <a:r>
              <a:rPr spc="-40" dirty="0"/>
              <a:t>v.</a:t>
            </a:r>
            <a:r>
              <a:rPr spc="-15" dirty="0"/>
              <a:t> </a:t>
            </a:r>
            <a:r>
              <a:rPr spc="15" dirty="0"/>
              <a:t>1.0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27306B"/>
                </a:solidFill>
                <a:latin typeface="HelveticaNeueLTStd-Cn"/>
                <a:cs typeface="HelveticaNeueLTStd-Cn"/>
              </a:defRPr>
            </a:lvl1pPr>
          </a:lstStyle>
          <a:p>
            <a:pPr>
              <a:lnSpc>
                <a:spcPts val="1725"/>
              </a:lnSpc>
            </a:pPr>
            <a:r>
              <a:rPr b="1" spc="10" dirty="0">
                <a:solidFill>
                  <a:srgbClr val="4C4C4C"/>
                </a:solidFill>
                <a:latin typeface="HelveticaNeueLTStd-HvCn"/>
                <a:cs typeface="HelveticaNeueLTStd-HvCn"/>
              </a:rPr>
              <a:t>Introduction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Principles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A-Alert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B-Bleeding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C-Compression </a:t>
            </a:r>
            <a:r>
              <a:rPr spc="250" dirty="0">
                <a:solidFill>
                  <a:srgbClr val="4C4C4C"/>
                </a:solidFill>
              </a:rPr>
              <a:t> </a:t>
            </a:r>
            <a:r>
              <a:rPr dirty="0">
                <a:solidFill>
                  <a:srgbClr val="4C4C4C"/>
                </a:solidFill>
              </a:rPr>
              <a:t>|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697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24675" y="4760664"/>
            <a:ext cx="12606654" cy="738664"/>
          </a:xfrm>
        </p:spPr>
        <p:txBody>
          <a:bodyPr lIns="0" tIns="0" rIns="0" bIns="0"/>
          <a:lstStyle>
            <a:lvl1pPr>
              <a:defRPr sz="4800" b="1" i="0">
                <a:solidFill>
                  <a:srgbClr val="27306B"/>
                </a:solidFill>
                <a:latin typeface="Helvetica"/>
                <a:cs typeface="Helvetica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12800" y="2336801"/>
            <a:ext cx="7071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40" y="2336801"/>
            <a:ext cx="7071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700" b="1" i="0">
                <a:solidFill>
                  <a:srgbClr val="27306B"/>
                </a:solidFill>
                <a:latin typeface="HelveticaNeueLTStd-BdCn"/>
                <a:cs typeface="HelveticaNeueLTStd-BdCn"/>
              </a:defRPr>
            </a:lvl1pPr>
          </a:lstStyle>
          <a:p>
            <a:pPr marL="12698">
              <a:spcBef>
                <a:spcPts val="35"/>
              </a:spcBef>
            </a:pPr>
            <a:r>
              <a:rPr lang="en-US" spc="9"/>
              <a:t>Bleeding Control Basic </a:t>
            </a:r>
            <a:r>
              <a:rPr lang="en-US" spc="-41"/>
              <a:t>v.</a:t>
            </a:r>
            <a:r>
              <a:rPr lang="en-US" spc="-9"/>
              <a:t> </a:t>
            </a:r>
            <a:r>
              <a:rPr lang="en-US" spc="15"/>
              <a:t>2.0</a:t>
            </a:r>
            <a:endParaRPr lang="en-US" spc="1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4C4C4C"/>
                </a:solidFill>
                <a:latin typeface="HelveticaNeueLTStd-Cn"/>
                <a:cs typeface="HelveticaNeueLTStd-Cn"/>
              </a:defRPr>
            </a:lvl1pPr>
          </a:lstStyle>
          <a:p>
            <a:pPr marL="12698">
              <a:lnSpc>
                <a:spcPts val="1910"/>
              </a:lnSpc>
            </a:pPr>
            <a:r>
              <a:rPr lang="en-US" spc="9"/>
              <a:t>Introduction </a:t>
            </a:r>
            <a:r>
              <a:rPr lang="en-US"/>
              <a:t>| </a:t>
            </a:r>
            <a:r>
              <a:rPr lang="en-US" spc="9"/>
              <a:t>A-Alert </a:t>
            </a:r>
            <a:r>
              <a:rPr lang="en-US"/>
              <a:t>| </a:t>
            </a:r>
            <a:r>
              <a:rPr lang="en-US" spc="9"/>
              <a:t>B-Bleeding </a:t>
            </a:r>
            <a:r>
              <a:rPr lang="en-US"/>
              <a:t>| </a:t>
            </a:r>
            <a:r>
              <a:rPr lang="en-US" spc="9"/>
              <a:t>C-Compression</a:t>
            </a:r>
            <a:r>
              <a:rPr lang="en-US" spc="229"/>
              <a:t> </a:t>
            </a:r>
            <a:r>
              <a:rPr lang="en-US"/>
              <a:t>|</a:t>
            </a:r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24675" y="4760664"/>
            <a:ext cx="12606654" cy="738664"/>
          </a:xfrm>
        </p:spPr>
        <p:txBody>
          <a:bodyPr lIns="0" tIns="0" rIns="0" bIns="0"/>
          <a:lstStyle>
            <a:lvl1pPr>
              <a:defRPr sz="4800" b="1" i="0">
                <a:solidFill>
                  <a:srgbClr val="27306B"/>
                </a:solidFill>
                <a:latin typeface="Helvetica"/>
                <a:cs typeface="Helvetica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700" b="1" i="0">
                <a:solidFill>
                  <a:srgbClr val="27306B"/>
                </a:solidFill>
                <a:latin typeface="HelveticaNeueLTStd-BdCn"/>
                <a:cs typeface="HelveticaNeueLTStd-BdCn"/>
              </a:defRPr>
            </a:lvl1pPr>
          </a:lstStyle>
          <a:p>
            <a:pPr marL="12698">
              <a:spcBef>
                <a:spcPts val="35"/>
              </a:spcBef>
            </a:pPr>
            <a:r>
              <a:rPr lang="en-US" spc="9"/>
              <a:t>Bleeding Control Basic </a:t>
            </a:r>
            <a:r>
              <a:rPr lang="en-US" spc="-41"/>
              <a:t>v.</a:t>
            </a:r>
            <a:r>
              <a:rPr lang="en-US" spc="-9"/>
              <a:t> </a:t>
            </a:r>
            <a:r>
              <a:rPr lang="en-US" spc="15"/>
              <a:t>2.0</a:t>
            </a:r>
            <a:endParaRPr lang="en-US" spc="15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4C4C4C"/>
                </a:solidFill>
                <a:latin typeface="HelveticaNeueLTStd-Cn"/>
                <a:cs typeface="HelveticaNeueLTStd-Cn"/>
              </a:defRPr>
            </a:lvl1pPr>
          </a:lstStyle>
          <a:p>
            <a:pPr marL="12698">
              <a:lnSpc>
                <a:spcPts val="1910"/>
              </a:lnSpc>
            </a:pPr>
            <a:r>
              <a:rPr lang="en-US" spc="9"/>
              <a:t>Introduction </a:t>
            </a:r>
            <a:r>
              <a:rPr lang="en-US"/>
              <a:t>| </a:t>
            </a:r>
            <a:r>
              <a:rPr lang="en-US" spc="9"/>
              <a:t>A-Alert </a:t>
            </a:r>
            <a:r>
              <a:rPr lang="en-US"/>
              <a:t>| </a:t>
            </a:r>
            <a:r>
              <a:rPr lang="en-US" spc="9"/>
              <a:t>B-Bleeding </a:t>
            </a:r>
            <a:r>
              <a:rPr lang="en-US"/>
              <a:t>| </a:t>
            </a:r>
            <a:r>
              <a:rPr lang="en-US" spc="9"/>
              <a:t>C-Compression</a:t>
            </a:r>
            <a:r>
              <a:rPr lang="en-US" spc="229"/>
              <a:t> </a:t>
            </a:r>
            <a:r>
              <a:rPr lang="en-US"/>
              <a:t>|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700" b="1" i="0">
                <a:solidFill>
                  <a:srgbClr val="27306B"/>
                </a:solidFill>
                <a:latin typeface="HelveticaNeueLTStd-BdCn"/>
                <a:cs typeface="HelveticaNeueLTStd-BdCn"/>
              </a:defRPr>
            </a:lvl1pPr>
          </a:lstStyle>
          <a:p>
            <a:pPr marL="12698">
              <a:spcBef>
                <a:spcPts val="35"/>
              </a:spcBef>
            </a:pPr>
            <a:r>
              <a:rPr lang="en-US" spc="9"/>
              <a:t>Bleeding Control Basic </a:t>
            </a:r>
            <a:r>
              <a:rPr lang="en-US" spc="-41"/>
              <a:t>v.</a:t>
            </a:r>
            <a:r>
              <a:rPr lang="en-US" spc="-9"/>
              <a:t> </a:t>
            </a:r>
            <a:r>
              <a:rPr lang="en-US" spc="15"/>
              <a:t>2.0</a:t>
            </a:r>
            <a:endParaRPr lang="en-US" spc="15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4C4C4C"/>
                </a:solidFill>
                <a:latin typeface="HelveticaNeueLTStd-Cn"/>
                <a:cs typeface="HelveticaNeueLTStd-Cn"/>
              </a:defRPr>
            </a:lvl1pPr>
          </a:lstStyle>
          <a:p>
            <a:pPr marL="12698">
              <a:lnSpc>
                <a:spcPts val="1910"/>
              </a:lnSpc>
            </a:pPr>
            <a:r>
              <a:rPr lang="en-US" spc="9"/>
              <a:t>Introduction </a:t>
            </a:r>
            <a:r>
              <a:rPr lang="en-US"/>
              <a:t>| </a:t>
            </a:r>
            <a:r>
              <a:rPr lang="en-US" spc="9"/>
              <a:t>A-Alert </a:t>
            </a:r>
            <a:r>
              <a:rPr lang="en-US"/>
              <a:t>| </a:t>
            </a:r>
            <a:r>
              <a:rPr lang="en-US" spc="9"/>
              <a:t>B-Bleeding </a:t>
            </a:r>
            <a:r>
              <a:rPr lang="en-US"/>
              <a:t>| </a:t>
            </a:r>
            <a:r>
              <a:rPr lang="en-US" spc="9"/>
              <a:t>C-Compression</a:t>
            </a:r>
            <a:r>
              <a:rPr lang="en-US" spc="229"/>
              <a:t> </a:t>
            </a:r>
            <a:r>
              <a:rPr lang="en-US"/>
              <a:t>|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3156189"/>
            <a:ext cx="13817600" cy="21778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757334"/>
            <a:ext cx="11379200" cy="25964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451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90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535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80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225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070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915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761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900F-1B62-4DCA-A9DD-E9C9A475B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B26C-7CE6-49A1-8C00-D3756C834C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55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900F-1B62-4DCA-A9DD-E9C9A475B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B26C-7CE6-49A1-8C00-D3756C834C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727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12" y="6528743"/>
            <a:ext cx="13817600" cy="2017888"/>
          </a:xfrm>
        </p:spPr>
        <p:txBody>
          <a:bodyPr anchor="t"/>
          <a:lstStyle>
            <a:lvl1pPr algn="l">
              <a:defRPr sz="7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112" y="4306244"/>
            <a:ext cx="13817600" cy="2222499"/>
          </a:xfrm>
        </p:spPr>
        <p:txBody>
          <a:bodyPr anchor="b"/>
          <a:lstStyle>
            <a:lvl1pPr marL="0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1pPr>
            <a:lvl2pPr marL="84512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2pPr>
            <a:lvl3pPr marL="169025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3pPr>
            <a:lvl4pPr marL="253538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4pPr>
            <a:lvl5pPr marL="338050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5pPr>
            <a:lvl6pPr marL="422563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6pPr>
            <a:lvl7pPr marL="5070761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7pPr>
            <a:lvl8pPr marL="591588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8pPr>
            <a:lvl9pPr marL="676101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900F-1B62-4DCA-A9DD-E9C9A475B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B26C-7CE6-49A1-8C00-D3756C834C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963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2370669"/>
            <a:ext cx="7179733" cy="6705130"/>
          </a:xfrm>
        </p:spPr>
        <p:txBody>
          <a:bodyPr/>
          <a:lstStyle>
            <a:lvl1pPr>
              <a:defRPr sz="5200"/>
            </a:lvl1pPr>
            <a:lvl2pPr>
              <a:defRPr sz="4400"/>
            </a:lvl2pPr>
            <a:lvl3pPr>
              <a:defRPr sz="3700"/>
            </a:lvl3pPr>
            <a:lvl4pPr>
              <a:defRPr sz="3300"/>
            </a:lvl4pPr>
            <a:lvl5pPr>
              <a:defRPr sz="33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3467" y="2370669"/>
            <a:ext cx="7179733" cy="6705130"/>
          </a:xfrm>
        </p:spPr>
        <p:txBody>
          <a:bodyPr/>
          <a:lstStyle>
            <a:lvl1pPr>
              <a:defRPr sz="5200"/>
            </a:lvl1pPr>
            <a:lvl2pPr>
              <a:defRPr sz="4400"/>
            </a:lvl2pPr>
            <a:lvl3pPr>
              <a:defRPr sz="3700"/>
            </a:lvl3pPr>
            <a:lvl4pPr>
              <a:defRPr sz="3300"/>
            </a:lvl4pPr>
            <a:lvl5pPr>
              <a:defRPr sz="33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4900F-1B62-4DCA-A9DD-E9C9A475B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3B26C-7CE6-49A1-8C00-D3756C834C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34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2012950"/>
            <a:ext cx="16256000" cy="8147050"/>
          </a:xfrm>
          <a:custGeom>
            <a:avLst/>
            <a:gdLst/>
            <a:ahLst/>
            <a:cxnLst/>
            <a:rect l="l" t="t" r="r" b="b"/>
            <a:pathLst>
              <a:path w="16256000" h="8147050">
                <a:moveTo>
                  <a:pt x="0" y="8147050"/>
                </a:moveTo>
                <a:lnTo>
                  <a:pt x="16256000" y="8147050"/>
                </a:lnTo>
                <a:lnTo>
                  <a:pt x="16256000" y="0"/>
                </a:lnTo>
                <a:lnTo>
                  <a:pt x="0" y="0"/>
                </a:lnTo>
                <a:lnTo>
                  <a:pt x="0" y="8147050"/>
                </a:lnTo>
                <a:close/>
              </a:path>
            </a:pathLst>
          </a:custGeom>
          <a:solidFill>
            <a:srgbClr val="D7D2CB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6256000" cy="2012950"/>
          </a:xfrm>
          <a:custGeom>
            <a:avLst/>
            <a:gdLst/>
            <a:ahLst/>
            <a:cxnLst/>
            <a:rect l="l" t="t" r="r" b="b"/>
            <a:pathLst>
              <a:path w="16256000" h="2012950">
                <a:moveTo>
                  <a:pt x="0" y="0"/>
                </a:moveTo>
                <a:lnTo>
                  <a:pt x="0" y="2012950"/>
                </a:lnTo>
                <a:lnTo>
                  <a:pt x="16256000" y="2012950"/>
                </a:lnTo>
                <a:lnTo>
                  <a:pt x="1625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2730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1993900"/>
            <a:ext cx="16256000" cy="38100"/>
          </a:xfrm>
          <a:custGeom>
            <a:avLst/>
            <a:gdLst/>
            <a:ahLst/>
            <a:cxnLst/>
            <a:rect l="l" t="t" r="r" b="b"/>
            <a:pathLst>
              <a:path w="16256000" h="38100">
                <a:moveTo>
                  <a:pt x="0" y="38100"/>
                </a:moveTo>
                <a:lnTo>
                  <a:pt x="16256000" y="38100"/>
                </a:lnTo>
                <a:lnTo>
                  <a:pt x="16256000" y="0"/>
                </a:lnTo>
                <a:lnTo>
                  <a:pt x="0" y="0"/>
                </a:lnTo>
                <a:lnTo>
                  <a:pt x="0" y="38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24675" y="4760664"/>
            <a:ext cx="1260665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rgbClr val="27306B"/>
                </a:solidFill>
                <a:latin typeface="HelveticaNeueLTStd-Bd"/>
                <a:cs typeface="HelveticaNeueLTStd-Bd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57798" y="2069186"/>
            <a:ext cx="1334040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257302" y="9639908"/>
            <a:ext cx="2373628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1" i="0">
                <a:solidFill>
                  <a:srgbClr val="27306B"/>
                </a:solidFill>
                <a:latin typeface="HelveticaNeueLTStd-BdCn"/>
                <a:cs typeface="HelveticaNeueLTStd-BdCn"/>
              </a:defRPr>
            </a:lvl1pPr>
          </a:lstStyle>
          <a:p>
            <a:pPr marL="12698">
              <a:spcBef>
                <a:spcPts val="35"/>
              </a:spcBef>
            </a:pPr>
            <a:r>
              <a:rPr lang="en-US" spc="9"/>
              <a:t>Bleeding Control Basic </a:t>
            </a:r>
            <a:r>
              <a:rPr lang="en-US" spc="-41"/>
              <a:t>v.</a:t>
            </a:r>
            <a:r>
              <a:rPr lang="en-US" spc="-9"/>
              <a:t> </a:t>
            </a:r>
            <a:r>
              <a:rPr lang="en-US" spc="15"/>
              <a:t>2.0</a:t>
            </a:r>
            <a:endParaRPr lang="en-US" spc="1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603989" y="9645800"/>
            <a:ext cx="4394834" cy="50662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4C4C4C"/>
                </a:solidFill>
                <a:latin typeface="HelveticaNeueLTStd-Cn"/>
                <a:cs typeface="HelveticaNeueLTStd-Cn"/>
              </a:defRPr>
            </a:lvl1pPr>
          </a:lstStyle>
          <a:p>
            <a:pPr marL="12698">
              <a:lnSpc>
                <a:spcPts val="1910"/>
              </a:lnSpc>
            </a:pPr>
            <a:r>
              <a:rPr lang="en-US" spc="9"/>
              <a:t>Introduction </a:t>
            </a:r>
            <a:r>
              <a:rPr lang="en-US"/>
              <a:t>| </a:t>
            </a:r>
            <a:r>
              <a:rPr lang="en-US" spc="9"/>
              <a:t>A-Alert </a:t>
            </a:r>
            <a:r>
              <a:rPr lang="en-US"/>
              <a:t>| </a:t>
            </a:r>
            <a:r>
              <a:rPr lang="en-US" spc="9"/>
              <a:t>B-Bleeding </a:t>
            </a:r>
            <a:r>
              <a:rPr lang="en-US"/>
              <a:t>| </a:t>
            </a:r>
            <a:r>
              <a:rPr lang="en-US" spc="9"/>
              <a:t>C-Compression</a:t>
            </a:r>
            <a:r>
              <a:rPr lang="en-US" spc="229"/>
              <a:t> </a:t>
            </a:r>
            <a:r>
              <a:rPr lang="en-US"/>
              <a:t>|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9448800"/>
            <a:ext cx="37388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Helvetica"/>
          <a:ea typeface="+mj-ea"/>
          <a:cs typeface="Helvetica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23">
        <a:defRPr>
          <a:latin typeface="+mn-lt"/>
          <a:ea typeface="+mn-ea"/>
          <a:cs typeface="+mn-cs"/>
        </a:defRPr>
      </a:lvl2pPr>
      <a:lvl3pPr marL="914246">
        <a:defRPr>
          <a:latin typeface="+mn-lt"/>
          <a:ea typeface="+mn-ea"/>
          <a:cs typeface="+mn-cs"/>
        </a:defRPr>
      </a:lvl3pPr>
      <a:lvl4pPr marL="1371368">
        <a:defRPr>
          <a:latin typeface="+mn-lt"/>
          <a:ea typeface="+mn-ea"/>
          <a:cs typeface="+mn-cs"/>
        </a:defRPr>
      </a:lvl4pPr>
      <a:lvl5pPr marL="1828491">
        <a:defRPr>
          <a:latin typeface="+mn-lt"/>
          <a:ea typeface="+mn-ea"/>
          <a:cs typeface="+mn-cs"/>
        </a:defRPr>
      </a:lvl5pPr>
      <a:lvl6pPr marL="2285614">
        <a:defRPr>
          <a:latin typeface="+mn-lt"/>
          <a:ea typeface="+mn-ea"/>
          <a:cs typeface="+mn-cs"/>
        </a:defRPr>
      </a:lvl6pPr>
      <a:lvl7pPr marL="2742737">
        <a:defRPr>
          <a:latin typeface="+mn-lt"/>
          <a:ea typeface="+mn-ea"/>
          <a:cs typeface="+mn-cs"/>
        </a:defRPr>
      </a:lvl7pPr>
      <a:lvl8pPr marL="3199859">
        <a:defRPr>
          <a:latin typeface="+mn-lt"/>
          <a:ea typeface="+mn-ea"/>
          <a:cs typeface="+mn-cs"/>
        </a:defRPr>
      </a:lvl8pPr>
      <a:lvl9pPr marL="365698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23">
        <a:defRPr>
          <a:latin typeface="+mn-lt"/>
          <a:ea typeface="+mn-ea"/>
          <a:cs typeface="+mn-cs"/>
        </a:defRPr>
      </a:lvl2pPr>
      <a:lvl3pPr marL="914246">
        <a:defRPr>
          <a:latin typeface="+mn-lt"/>
          <a:ea typeface="+mn-ea"/>
          <a:cs typeface="+mn-cs"/>
        </a:defRPr>
      </a:lvl3pPr>
      <a:lvl4pPr marL="1371368">
        <a:defRPr>
          <a:latin typeface="+mn-lt"/>
          <a:ea typeface="+mn-ea"/>
          <a:cs typeface="+mn-cs"/>
        </a:defRPr>
      </a:lvl4pPr>
      <a:lvl5pPr marL="1828491">
        <a:defRPr>
          <a:latin typeface="+mn-lt"/>
          <a:ea typeface="+mn-ea"/>
          <a:cs typeface="+mn-cs"/>
        </a:defRPr>
      </a:lvl5pPr>
      <a:lvl6pPr marL="2285614">
        <a:defRPr>
          <a:latin typeface="+mn-lt"/>
          <a:ea typeface="+mn-ea"/>
          <a:cs typeface="+mn-cs"/>
        </a:defRPr>
      </a:lvl6pPr>
      <a:lvl7pPr marL="2742737">
        <a:defRPr>
          <a:latin typeface="+mn-lt"/>
          <a:ea typeface="+mn-ea"/>
          <a:cs typeface="+mn-cs"/>
        </a:defRPr>
      </a:lvl7pPr>
      <a:lvl8pPr marL="3199859">
        <a:defRPr>
          <a:latin typeface="+mn-lt"/>
          <a:ea typeface="+mn-ea"/>
          <a:cs typeface="+mn-cs"/>
        </a:defRPr>
      </a:lvl8pPr>
      <a:lvl9pPr marL="365698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406872"/>
            <a:ext cx="14630400" cy="1693333"/>
          </a:xfrm>
          <a:prstGeom prst="rect">
            <a:avLst/>
          </a:prstGeom>
        </p:spPr>
        <p:txBody>
          <a:bodyPr vert="horz" lIns="169025" tIns="84512" rIns="169025" bIns="8451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370669"/>
            <a:ext cx="14630400" cy="6705130"/>
          </a:xfrm>
          <a:prstGeom prst="rect">
            <a:avLst/>
          </a:prstGeom>
        </p:spPr>
        <p:txBody>
          <a:bodyPr vert="horz" lIns="169025" tIns="84512" rIns="169025" bIns="8451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0" y="9416818"/>
            <a:ext cx="3793067" cy="540926"/>
          </a:xfrm>
          <a:prstGeom prst="rect">
            <a:avLst/>
          </a:prstGeom>
        </p:spPr>
        <p:txBody>
          <a:bodyPr vert="horz" lIns="169025" tIns="84512" rIns="169025" bIns="84512" rtlCol="0" anchor="ctr"/>
          <a:lstStyle>
            <a:lvl1pPr algn="l">
              <a:defRPr sz="2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90254"/>
            <a:fld id="{2204900F-1B62-4DCA-A9DD-E9C9A475B4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690254"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135" y="9416818"/>
            <a:ext cx="5147733" cy="540926"/>
          </a:xfrm>
          <a:prstGeom prst="rect">
            <a:avLst/>
          </a:prstGeom>
        </p:spPr>
        <p:txBody>
          <a:bodyPr vert="horz" lIns="169025" tIns="84512" rIns="169025" bIns="84512" rtlCol="0" anchor="ctr"/>
          <a:lstStyle>
            <a:lvl1pPr algn="ctr">
              <a:defRPr sz="2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9025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0133" y="9416818"/>
            <a:ext cx="3793067" cy="540926"/>
          </a:xfrm>
          <a:prstGeom prst="rect">
            <a:avLst/>
          </a:prstGeom>
        </p:spPr>
        <p:txBody>
          <a:bodyPr vert="horz" lIns="169025" tIns="84512" rIns="169025" bIns="84512" rtlCol="0" anchor="ctr"/>
          <a:lstStyle>
            <a:lvl1pPr algn="r">
              <a:defRPr sz="2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90254"/>
            <a:fld id="{74E3B26C-7CE6-49A1-8C00-D3756C834C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69025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0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1690254" rtl="0" eaLnBrk="1" latinLnBrk="0" hangingPunct="1">
        <a:spcBef>
          <a:spcPct val="0"/>
        </a:spcBef>
        <a:buNone/>
        <a:defRPr sz="8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33844" indent="-633844" algn="l" defTabSz="1690254" rtl="0" eaLnBrk="1" latinLnBrk="0" hangingPunct="1">
        <a:spcBef>
          <a:spcPct val="20000"/>
        </a:spcBef>
        <a:buFont typeface="Arial" panose="020B0604020202020204" pitchFamily="34" charset="0"/>
        <a:buChar char="•"/>
        <a:defRPr sz="5900" kern="1200">
          <a:solidFill>
            <a:schemeClr val="tx1"/>
          </a:solidFill>
          <a:latin typeface="+mn-lt"/>
          <a:ea typeface="+mn-ea"/>
          <a:cs typeface="+mn-cs"/>
        </a:defRPr>
      </a:lvl1pPr>
      <a:lvl2pPr marL="1373331" indent="-528204" algn="l" defTabSz="1690254" rtl="0" eaLnBrk="1" latinLnBrk="0" hangingPunct="1">
        <a:spcBef>
          <a:spcPct val="20000"/>
        </a:spcBef>
        <a:buFont typeface="Arial" panose="020B0604020202020204" pitchFamily="34" charset="0"/>
        <a:buChar char="–"/>
        <a:defRPr sz="5200" kern="1200">
          <a:solidFill>
            <a:schemeClr val="tx1"/>
          </a:solidFill>
          <a:latin typeface="+mn-lt"/>
          <a:ea typeface="+mn-ea"/>
          <a:cs typeface="+mn-cs"/>
        </a:defRPr>
      </a:lvl2pPr>
      <a:lvl3pPr marL="2112816" indent="-422564" algn="l" defTabSz="1690254" rtl="0" eaLnBrk="1" latinLnBrk="0" hangingPunct="1">
        <a:spcBef>
          <a:spcPct val="200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2957943" indent="-422564" algn="l" defTabSz="1690254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4pPr>
      <a:lvl5pPr marL="3803070" indent="-422564" algn="l" defTabSz="1690254" rtl="0" eaLnBrk="1" latinLnBrk="0" hangingPunct="1">
        <a:spcBef>
          <a:spcPct val="20000"/>
        </a:spcBef>
        <a:buFont typeface="Arial" panose="020B0604020202020204" pitchFamily="34" charset="0"/>
        <a:buChar char="»"/>
        <a:defRPr sz="3700" kern="1200">
          <a:solidFill>
            <a:schemeClr val="tx1"/>
          </a:solidFill>
          <a:latin typeface="+mn-lt"/>
          <a:ea typeface="+mn-ea"/>
          <a:cs typeface="+mn-cs"/>
        </a:defRPr>
      </a:lvl5pPr>
      <a:lvl6pPr marL="4648197" indent="-422564" algn="l" defTabSz="1690254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493325" indent="-422564" algn="l" defTabSz="1690254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338450" indent="-422564" algn="l" defTabSz="1690254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183577" indent="-422564" algn="l" defTabSz="1690254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90254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45127" algn="l" defTabSz="1690254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690254" algn="l" defTabSz="1690254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535380" algn="l" defTabSz="1690254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4pPr>
      <a:lvl5pPr marL="3380507" algn="l" defTabSz="1690254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5pPr>
      <a:lvl6pPr marL="4225634" algn="l" defTabSz="1690254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5070761" algn="l" defTabSz="1690254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915888" algn="l" defTabSz="1690254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761014" algn="l" defTabSz="1690254" rtl="0" eaLnBrk="1" latinLnBrk="0" hangingPunct="1"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6256000" cy="10160000"/>
          </a:xfrm>
          <a:custGeom>
            <a:avLst/>
            <a:gdLst/>
            <a:ahLst/>
            <a:cxnLst/>
            <a:rect l="l" t="t" r="r" b="b"/>
            <a:pathLst>
              <a:path w="16256000" h="10160000">
                <a:moveTo>
                  <a:pt x="0" y="0"/>
                </a:moveTo>
                <a:lnTo>
                  <a:pt x="0" y="10160000"/>
                </a:lnTo>
                <a:lnTo>
                  <a:pt x="16256000" y="10160000"/>
                </a:lnTo>
                <a:lnTo>
                  <a:pt x="1625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7D2CB"/>
          </a:solidFill>
        </p:spPr>
        <p:txBody>
          <a:bodyPr wrap="square" lIns="0" tIns="0" rIns="0" bIns="0" rtlCol="0"/>
          <a:lstStyle/>
          <a:p>
            <a:pPr defTabSz="457200"/>
            <a:endParaRPr dirty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57300" y="973779"/>
            <a:ext cx="13741400" cy="7137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HelveticaNeueLTStd-Bd"/>
                <a:cs typeface="HelveticaNeueLTStd-B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688465" y="2424653"/>
            <a:ext cx="12879069" cy="3089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1" i="0">
                <a:solidFill>
                  <a:srgbClr val="27306B"/>
                </a:solidFill>
                <a:latin typeface="HelveticaNeueLTStd-Bd"/>
                <a:cs typeface="HelveticaNeueLTStd-B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257300" y="9670392"/>
            <a:ext cx="2373629" cy="228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7306B"/>
                </a:solidFill>
                <a:latin typeface="HelveticaNeueLTStd-BdCn"/>
                <a:cs typeface="HelveticaNeueLTStd-BdCn"/>
              </a:defRPr>
            </a:lvl1pPr>
          </a:lstStyle>
          <a:p>
            <a:pPr marL="12700" defTabSz="457200">
              <a:lnSpc>
                <a:spcPts val="1720"/>
              </a:lnSpc>
            </a:pPr>
            <a:r>
              <a:rPr spc="10" dirty="0"/>
              <a:t>Bleeding Control Basic </a:t>
            </a:r>
            <a:r>
              <a:rPr spc="-40" dirty="0"/>
              <a:t>v.</a:t>
            </a:r>
            <a:r>
              <a:rPr spc="-15" dirty="0"/>
              <a:t> </a:t>
            </a:r>
            <a:r>
              <a:rPr spc="15" dirty="0"/>
              <a:t>1.0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477668" y="9669638"/>
            <a:ext cx="5521325" cy="229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27306B"/>
                </a:solidFill>
                <a:latin typeface="HelveticaNeueLTStd-Cn"/>
                <a:cs typeface="HelveticaNeueLTStd-Cn"/>
              </a:defRPr>
            </a:lvl1pPr>
          </a:lstStyle>
          <a:p>
            <a:pPr defTabSz="457200">
              <a:lnSpc>
                <a:spcPts val="1725"/>
              </a:lnSpc>
            </a:pPr>
            <a:r>
              <a:rPr b="1" spc="10" dirty="0">
                <a:solidFill>
                  <a:srgbClr val="4C4C4C"/>
                </a:solidFill>
                <a:latin typeface="HelveticaNeueLTStd-HvCn"/>
                <a:cs typeface="HelveticaNeueLTStd-HvCn"/>
              </a:rPr>
              <a:t>Introduction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Principles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A-Alert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B-Bleeding  </a:t>
            </a:r>
            <a:r>
              <a:rPr dirty="0">
                <a:solidFill>
                  <a:srgbClr val="4C4C4C"/>
                </a:solidFill>
              </a:rPr>
              <a:t>|  </a:t>
            </a:r>
            <a:r>
              <a:rPr spc="10" dirty="0">
                <a:solidFill>
                  <a:srgbClr val="4C4C4C"/>
                </a:solidFill>
              </a:rPr>
              <a:t>C-Compression </a:t>
            </a:r>
            <a:r>
              <a:rPr spc="250" dirty="0">
                <a:solidFill>
                  <a:srgbClr val="4C4C4C"/>
                </a:solidFill>
              </a:rPr>
              <a:t> </a:t>
            </a:r>
            <a:r>
              <a:rPr dirty="0">
                <a:solidFill>
                  <a:srgbClr val="4C4C4C"/>
                </a:solidFill>
              </a:rPr>
              <a:t>|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9448800"/>
            <a:ext cx="3738880" cy="50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53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object 2"/>
          <p:cNvSpPr/>
          <p:nvPr/>
        </p:nvSpPr>
        <p:spPr>
          <a:xfrm>
            <a:off x="25400" y="5687"/>
            <a:ext cx="16256000" cy="10160000"/>
          </a:xfrm>
          <a:custGeom>
            <a:avLst/>
            <a:gdLst/>
            <a:ahLst/>
            <a:cxnLst/>
            <a:rect l="l" t="t" r="r" b="b"/>
            <a:pathLst>
              <a:path w="16256000" h="10160000">
                <a:moveTo>
                  <a:pt x="0" y="0"/>
                </a:moveTo>
                <a:lnTo>
                  <a:pt x="0" y="10160000"/>
                </a:lnTo>
                <a:lnTo>
                  <a:pt x="16256000" y="10160000"/>
                </a:lnTo>
                <a:lnTo>
                  <a:pt x="1625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6D2CA">
              <a:alpha val="79998"/>
            </a:srgbClr>
          </a:solidFill>
        </p:spPr>
        <p:txBody>
          <a:bodyPr wrap="square" lIns="0" tIns="0" rIns="0" bIns="0" rtlCol="0"/>
          <a:lstStyle/>
          <a:p>
            <a:pPr defTabSz="1689968"/>
            <a:endParaRPr>
              <a:solidFill>
                <a:prstClr val="black"/>
              </a:solidFill>
            </a:endParaRPr>
          </a:p>
        </p:txBody>
      </p:sp>
      <p:sp>
        <p:nvSpPr>
          <p:cNvPr id="118" name="object 3"/>
          <p:cNvSpPr/>
          <p:nvPr/>
        </p:nvSpPr>
        <p:spPr>
          <a:xfrm>
            <a:off x="1892022" y="3628382"/>
            <a:ext cx="12458700" cy="4241800"/>
          </a:xfrm>
          <a:custGeom>
            <a:avLst/>
            <a:gdLst/>
            <a:ahLst/>
            <a:cxnLst/>
            <a:rect l="l" t="t" r="r" b="b"/>
            <a:pathLst>
              <a:path w="12458700" h="4241800">
                <a:moveTo>
                  <a:pt x="12217400" y="0"/>
                </a:moveTo>
                <a:lnTo>
                  <a:pt x="241300" y="0"/>
                </a:lnTo>
                <a:lnTo>
                  <a:pt x="101798" y="3770"/>
                </a:lnTo>
                <a:lnTo>
                  <a:pt x="30162" y="30162"/>
                </a:lnTo>
                <a:lnTo>
                  <a:pt x="3770" y="101798"/>
                </a:lnTo>
                <a:lnTo>
                  <a:pt x="0" y="241300"/>
                </a:lnTo>
                <a:lnTo>
                  <a:pt x="0" y="4000500"/>
                </a:lnTo>
                <a:lnTo>
                  <a:pt x="3770" y="4140001"/>
                </a:lnTo>
                <a:lnTo>
                  <a:pt x="30162" y="4211637"/>
                </a:lnTo>
                <a:lnTo>
                  <a:pt x="101798" y="4238029"/>
                </a:lnTo>
                <a:lnTo>
                  <a:pt x="241300" y="4241800"/>
                </a:lnTo>
                <a:lnTo>
                  <a:pt x="12217400" y="4241800"/>
                </a:lnTo>
                <a:lnTo>
                  <a:pt x="12356901" y="4238029"/>
                </a:lnTo>
                <a:lnTo>
                  <a:pt x="12428537" y="4211637"/>
                </a:lnTo>
                <a:lnTo>
                  <a:pt x="12454929" y="4140001"/>
                </a:lnTo>
                <a:lnTo>
                  <a:pt x="12458700" y="4000500"/>
                </a:lnTo>
                <a:lnTo>
                  <a:pt x="12458700" y="241300"/>
                </a:lnTo>
                <a:lnTo>
                  <a:pt x="12454929" y="101798"/>
                </a:lnTo>
                <a:lnTo>
                  <a:pt x="12428537" y="30162"/>
                </a:lnTo>
                <a:lnTo>
                  <a:pt x="12356901" y="3770"/>
                </a:lnTo>
                <a:lnTo>
                  <a:pt x="12217400" y="0"/>
                </a:lnTo>
                <a:close/>
              </a:path>
            </a:pathLst>
          </a:custGeom>
          <a:solidFill>
            <a:srgbClr val="27306B"/>
          </a:solidFill>
        </p:spPr>
        <p:txBody>
          <a:bodyPr wrap="square" lIns="0" tIns="0" rIns="0" bIns="0" rtlCol="0"/>
          <a:lstStyle/>
          <a:p>
            <a:pPr defTabSz="1689968"/>
            <a:endParaRPr>
              <a:solidFill>
                <a:prstClr val="black"/>
              </a:solidFill>
            </a:endParaRPr>
          </a:p>
        </p:txBody>
      </p:sp>
      <p:sp>
        <p:nvSpPr>
          <p:cNvPr id="119" name="object 4"/>
          <p:cNvSpPr/>
          <p:nvPr/>
        </p:nvSpPr>
        <p:spPr>
          <a:xfrm>
            <a:off x="1898655" y="3600453"/>
            <a:ext cx="12458700" cy="4241800"/>
          </a:xfrm>
          <a:custGeom>
            <a:avLst/>
            <a:gdLst/>
            <a:ahLst/>
            <a:cxnLst/>
            <a:rect l="l" t="t" r="r" b="b"/>
            <a:pathLst>
              <a:path w="12458700" h="4241800">
                <a:moveTo>
                  <a:pt x="241300" y="0"/>
                </a:moveTo>
                <a:lnTo>
                  <a:pt x="101798" y="3770"/>
                </a:lnTo>
                <a:lnTo>
                  <a:pt x="30162" y="30162"/>
                </a:lnTo>
                <a:lnTo>
                  <a:pt x="3770" y="101798"/>
                </a:lnTo>
                <a:lnTo>
                  <a:pt x="0" y="241300"/>
                </a:lnTo>
                <a:lnTo>
                  <a:pt x="0" y="4000500"/>
                </a:lnTo>
                <a:lnTo>
                  <a:pt x="3770" y="4140001"/>
                </a:lnTo>
                <a:lnTo>
                  <a:pt x="30162" y="4211637"/>
                </a:lnTo>
                <a:lnTo>
                  <a:pt x="101798" y="4238029"/>
                </a:lnTo>
                <a:lnTo>
                  <a:pt x="241300" y="4241800"/>
                </a:lnTo>
                <a:lnTo>
                  <a:pt x="12217400" y="4241800"/>
                </a:lnTo>
                <a:lnTo>
                  <a:pt x="12356901" y="4238029"/>
                </a:lnTo>
                <a:lnTo>
                  <a:pt x="12428537" y="4211637"/>
                </a:lnTo>
                <a:lnTo>
                  <a:pt x="12454929" y="4140001"/>
                </a:lnTo>
                <a:lnTo>
                  <a:pt x="12458700" y="4000500"/>
                </a:lnTo>
                <a:lnTo>
                  <a:pt x="12458700" y="241300"/>
                </a:lnTo>
                <a:lnTo>
                  <a:pt x="12454929" y="101798"/>
                </a:lnTo>
                <a:lnTo>
                  <a:pt x="12428537" y="30162"/>
                </a:lnTo>
                <a:lnTo>
                  <a:pt x="12356901" y="3770"/>
                </a:lnTo>
                <a:lnTo>
                  <a:pt x="12217400" y="0"/>
                </a:lnTo>
                <a:lnTo>
                  <a:pt x="24130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689968"/>
            <a:endParaRPr>
              <a:solidFill>
                <a:prstClr val="black"/>
              </a:solidFill>
            </a:endParaRPr>
          </a:p>
        </p:txBody>
      </p:sp>
      <p:sp>
        <p:nvSpPr>
          <p:cNvPr id="126" name="object 11"/>
          <p:cNvSpPr txBox="1">
            <a:spLocks noGrp="1"/>
          </p:cNvSpPr>
          <p:nvPr>
            <p:ph type="title"/>
          </p:nvPr>
        </p:nvSpPr>
        <p:spPr>
          <a:xfrm>
            <a:off x="1824663" y="5100464"/>
            <a:ext cx="12606677" cy="1699440"/>
          </a:xfrm>
          <a:prstGeom prst="rect">
            <a:avLst/>
          </a:prstGeom>
        </p:spPr>
        <p:txBody>
          <a:bodyPr vert="horz" wrap="square" lIns="0" tIns="98044" rIns="0" bIns="0" rtlCol="0">
            <a:spAutoFit/>
          </a:bodyPr>
          <a:lstStyle/>
          <a:p>
            <a:pPr marL="7819">
              <a:spcBef>
                <a:spcPts val="146"/>
              </a:spcBef>
            </a:pPr>
            <a:r>
              <a:rPr lang="en-US" sz="5200" spc="61" dirty="0">
                <a:solidFill>
                  <a:srgbClr val="FFFFFF"/>
                </a:solidFill>
              </a:rPr>
              <a:t>BLEEDING CONTROL Course</a:t>
            </a:r>
            <a:br>
              <a:rPr lang="en-US" sz="5200" spc="61" dirty="0">
                <a:solidFill>
                  <a:srgbClr val="FFFFFF"/>
                </a:solidFill>
              </a:rPr>
            </a:br>
            <a:r>
              <a:rPr lang="en-US" sz="5200" spc="61" dirty="0">
                <a:solidFill>
                  <a:srgbClr val="FFFFFF"/>
                </a:solidFill>
              </a:rPr>
              <a:t>American College of Surgeons</a:t>
            </a:r>
            <a:endParaRPr sz="5200" dirty="0">
              <a:latin typeface="Helvetica"/>
              <a:cs typeface="Helvetica"/>
            </a:endParaRPr>
          </a:p>
        </p:txBody>
      </p:sp>
      <p:sp>
        <p:nvSpPr>
          <p:cNvPr id="127" name="object 12"/>
          <p:cNvSpPr/>
          <p:nvPr/>
        </p:nvSpPr>
        <p:spPr>
          <a:xfrm>
            <a:off x="5711237" y="3666309"/>
            <a:ext cx="5200651" cy="838353"/>
          </a:xfrm>
          <a:custGeom>
            <a:avLst/>
            <a:gdLst/>
            <a:ahLst/>
            <a:cxnLst/>
            <a:rect l="l" t="t" r="r" b="b"/>
            <a:pathLst>
              <a:path w="5200650" h="581025">
                <a:moveTo>
                  <a:pt x="0" y="580580"/>
                </a:moveTo>
                <a:lnTo>
                  <a:pt x="5200103" y="580580"/>
                </a:lnTo>
                <a:lnTo>
                  <a:pt x="5200103" y="0"/>
                </a:lnTo>
                <a:lnTo>
                  <a:pt x="0" y="0"/>
                </a:lnTo>
                <a:lnTo>
                  <a:pt x="0" y="58058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pPr defTabSz="1689968"/>
            <a:endParaRPr>
              <a:solidFill>
                <a:prstClr val="black"/>
              </a:solidFill>
            </a:endParaRPr>
          </a:p>
        </p:txBody>
      </p:sp>
      <p:sp>
        <p:nvSpPr>
          <p:cNvPr id="143" name="object 28"/>
          <p:cNvSpPr/>
          <p:nvPr/>
        </p:nvSpPr>
        <p:spPr>
          <a:xfrm>
            <a:off x="9306766" y="3600452"/>
            <a:ext cx="259716" cy="0"/>
          </a:xfrm>
          <a:custGeom>
            <a:avLst/>
            <a:gdLst/>
            <a:ahLst/>
            <a:cxnLst/>
            <a:rect l="l" t="t" r="r" b="b"/>
            <a:pathLst>
              <a:path w="259715">
                <a:moveTo>
                  <a:pt x="0" y="0"/>
                </a:moveTo>
                <a:lnTo>
                  <a:pt x="259486" y="0"/>
                </a:lnTo>
              </a:path>
            </a:pathLst>
          </a:custGeom>
          <a:ln w="4572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1689968"/>
            <a:endParaRPr>
              <a:solidFill>
                <a:prstClr val="black"/>
              </a:solidFill>
            </a:endParaRPr>
          </a:p>
        </p:txBody>
      </p:sp>
      <p:sp>
        <p:nvSpPr>
          <p:cNvPr id="184" name="object 69"/>
          <p:cNvSpPr txBox="1"/>
          <p:nvPr/>
        </p:nvSpPr>
        <p:spPr>
          <a:xfrm>
            <a:off x="6122098" y="7501812"/>
            <a:ext cx="4789790" cy="245188"/>
          </a:xfrm>
          <a:prstGeom prst="rect">
            <a:avLst/>
          </a:prstGeom>
        </p:spPr>
        <p:txBody>
          <a:bodyPr vert="horz" wrap="square" lIns="0" tIns="14217" rIns="0" bIns="0" rtlCol="0">
            <a:spAutoFit/>
          </a:bodyPr>
          <a:lstStyle/>
          <a:p>
            <a:pPr marL="14217" defTabSz="1689968">
              <a:spcBef>
                <a:spcPts val="113"/>
              </a:spcBef>
            </a:pPr>
            <a:r>
              <a:rPr sz="1500" dirty="0">
                <a:solidFill>
                  <a:srgbClr val="FFFFFF"/>
                </a:solidFill>
                <a:latin typeface="HelveticaNeueLTStd-Md"/>
                <a:cs typeface="HelveticaNeueLTStd-Md"/>
              </a:rPr>
              <a:t>Copyright © 2019 American College of</a:t>
            </a:r>
            <a:r>
              <a:rPr sz="1500" spc="-113" dirty="0">
                <a:solidFill>
                  <a:srgbClr val="FFFFFF"/>
                </a:solidFill>
                <a:latin typeface="HelveticaNeueLTStd-Md"/>
                <a:cs typeface="HelveticaNeueLTStd-Md"/>
              </a:rPr>
              <a:t> </a:t>
            </a:r>
            <a:r>
              <a:rPr sz="1500" dirty="0">
                <a:solidFill>
                  <a:srgbClr val="FFFFFF"/>
                </a:solidFill>
                <a:latin typeface="HelveticaNeueLTStd-Md"/>
                <a:cs typeface="HelveticaNeueLTStd-Md"/>
              </a:rPr>
              <a:t>Surgeons</a:t>
            </a:r>
            <a:endParaRPr sz="1500" dirty="0">
              <a:solidFill>
                <a:prstClr val="black"/>
              </a:solidFill>
              <a:latin typeface="HelveticaNeueLTStd-Md"/>
              <a:cs typeface="HelveticaNeueLTStd-Md"/>
            </a:endParaRPr>
          </a:p>
        </p:txBody>
      </p:sp>
      <p:pic>
        <p:nvPicPr>
          <p:cNvPr id="187" name="Picture 1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572" y="8245252"/>
            <a:ext cx="2616201" cy="1625600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904639" y="8840095"/>
            <a:ext cx="4131737" cy="441918"/>
          </a:xfrm>
          <a:prstGeom prst="rect">
            <a:avLst/>
          </a:prstGeom>
          <a:noFill/>
        </p:spPr>
        <p:txBody>
          <a:bodyPr wrap="square" lIns="102363" tIns="51182" rIns="102363" bIns="51182" rtlCol="0">
            <a:spAutoFit/>
          </a:bodyPr>
          <a:lstStyle/>
          <a:p>
            <a:pPr algn="ctr" defTabSz="1689968"/>
            <a:r>
              <a:rPr lang="en-US" sz="2200" b="1" dirty="0">
                <a:solidFill>
                  <a:prstClr val="black"/>
                </a:solidFill>
                <a:latin typeface="Arial Black"/>
                <a:cs typeface="Arial Black"/>
              </a:rPr>
              <a:t>BLEEDING</a:t>
            </a:r>
            <a:r>
              <a:rPr lang="en-US" sz="2200" b="1" dirty="0">
                <a:solidFill>
                  <a:srgbClr val="DF0809"/>
                </a:solidFill>
                <a:latin typeface="Arial Black"/>
                <a:cs typeface="Arial Black"/>
              </a:rPr>
              <a:t>CONTROL</a:t>
            </a:r>
            <a:r>
              <a:rPr lang="en-US" sz="2200" b="1" dirty="0">
                <a:solidFill>
                  <a:prstClr val="black"/>
                </a:solidFill>
                <a:latin typeface="Arial Black"/>
                <a:cs typeface="Arial Black"/>
              </a:rPr>
              <a:t>.ORG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82231" y="7350193"/>
            <a:ext cx="2367669" cy="411140"/>
          </a:xfrm>
          <a:prstGeom prst="rect">
            <a:avLst/>
          </a:prstGeom>
          <a:noFill/>
        </p:spPr>
        <p:txBody>
          <a:bodyPr wrap="square" lIns="102363" tIns="51182" rIns="102363" bIns="51182" rtlCol="0">
            <a:spAutoFit/>
          </a:bodyPr>
          <a:lstStyle/>
          <a:p>
            <a:pPr algn="r" defTabSz="1689968"/>
            <a:r>
              <a:rPr lang="en-US" sz="2000" dirty="0">
                <a:solidFill>
                  <a:prstClr val="white"/>
                </a:solidFill>
              </a:rPr>
              <a:t>Version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29538" y="9794648"/>
            <a:ext cx="6289586" cy="370729"/>
          </a:xfrm>
          <a:prstGeom prst="rect">
            <a:avLst/>
          </a:prstGeom>
          <a:noFill/>
        </p:spPr>
        <p:txBody>
          <a:bodyPr wrap="square" lIns="169025" tIns="84512" rIns="169025" bIns="84512" rtlCol="0">
            <a:spAutoFit/>
          </a:bodyPr>
          <a:lstStyle/>
          <a:p>
            <a:pPr defTabSz="1689968"/>
            <a:r>
              <a:rPr lang="en-US" sz="1300" dirty="0">
                <a:solidFill>
                  <a:prstClr val="black"/>
                </a:solidFill>
              </a:rPr>
              <a:t>STOP THE BLEED® is a registered trademark of the U.S. Department of Defense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55733" y="3479800"/>
            <a:ext cx="5146987" cy="970894"/>
          </a:xfrm>
          <a:prstGeom prst="rect">
            <a:avLst/>
          </a:prstGeom>
          <a:noFill/>
        </p:spPr>
        <p:txBody>
          <a:bodyPr wrap="square" lIns="169025" tIns="84512" rIns="169025" bIns="84512" rtlCol="0">
            <a:spAutoFit/>
          </a:bodyPr>
          <a:lstStyle/>
          <a:p>
            <a:pPr algn="ctr" defTabSz="1689968"/>
            <a:r>
              <a:rPr lang="en-US" sz="5200" b="1" dirty="0">
                <a:solidFill>
                  <a:prstClr val="white"/>
                </a:solidFill>
              </a:rPr>
              <a:t>SAVE A LIFE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970508" y="1498600"/>
            <a:ext cx="98167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5400" b="1" dirty="0">
                <a:latin typeface="Arial Black" panose="020B0A04020102020204" pitchFamily="34" charset="0"/>
              </a:rPr>
              <a:t>BLEEDING</a:t>
            </a:r>
            <a:r>
              <a:rPr lang="en-US" altLang="en-US" sz="5400" b="1" dirty="0">
                <a:solidFill>
                  <a:srgbClr val="FF0000"/>
                </a:solidFill>
                <a:latin typeface="Arial Black" panose="020B0A04020102020204" pitchFamily="34" charset="0"/>
              </a:rPr>
              <a:t>CONTROL</a:t>
            </a:r>
            <a:r>
              <a:rPr lang="en-US" altLang="en-US" sz="5400" b="1" dirty="0">
                <a:latin typeface="Arial Black" panose="020B0A04020102020204" pitchFamily="34" charset="0"/>
              </a:rPr>
              <a:t>.ORG</a:t>
            </a:r>
            <a:endParaRPr lang="en-US" altLang="en-US" sz="1050" b="1" dirty="0">
              <a:latin typeface="Arial Black" panose="020B0A04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E1306D-AD83-B35F-FE3B-EF664D782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7540" y="8505338"/>
            <a:ext cx="3733800" cy="110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89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7300" y="585846"/>
            <a:ext cx="78613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4400" b="1" spc="30" dirty="0">
                <a:solidFill>
                  <a:srgbClr val="BA2029"/>
                </a:solidFill>
                <a:latin typeface="Helvetica"/>
                <a:cs typeface="Helvetica"/>
              </a:rPr>
              <a:t>A</a:t>
            </a:r>
            <a:r>
              <a:rPr sz="4400" b="1" spc="30" dirty="0">
                <a:solidFill>
                  <a:srgbClr val="FFFFFF"/>
                </a:solidFill>
                <a:latin typeface="Helvetica"/>
                <a:cs typeface="Helvetica"/>
              </a:rPr>
              <a:t>BCs </a:t>
            </a:r>
            <a:r>
              <a:rPr sz="4400" b="1" spc="20" dirty="0">
                <a:solidFill>
                  <a:srgbClr val="FFFFFF"/>
                </a:solidFill>
                <a:latin typeface="Helvetica"/>
                <a:cs typeface="Helvetica"/>
              </a:rPr>
              <a:t>of </a:t>
            </a:r>
            <a:r>
              <a:rPr sz="4400" b="1" spc="35" dirty="0">
                <a:solidFill>
                  <a:srgbClr val="FFFFFF"/>
                </a:solidFill>
                <a:latin typeface="Helvetica"/>
                <a:cs typeface="Helvetica"/>
              </a:rPr>
              <a:t>Bleeding</a:t>
            </a:r>
            <a:r>
              <a:rPr sz="4400" b="1" spc="194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4400" b="1" spc="30" dirty="0">
                <a:solidFill>
                  <a:srgbClr val="FFFFFF"/>
                </a:solidFill>
                <a:latin typeface="Helvetica"/>
                <a:cs typeface="Helvetica"/>
              </a:rPr>
              <a:t>Control</a:t>
            </a:r>
            <a:endParaRPr sz="4400" dirty="0">
              <a:latin typeface="Helvetica"/>
              <a:cs typeface="Helvetic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76899" y="2577467"/>
            <a:ext cx="7136900" cy="4788681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 marR="5079" indent="37459">
              <a:lnSpc>
                <a:spcPct val="149300"/>
              </a:lnSpc>
              <a:spcBef>
                <a:spcPts val="100"/>
              </a:spcBef>
              <a:tabLst>
                <a:tab pos="1164393" algn="l"/>
                <a:tab pos="1184709" algn="l"/>
                <a:tab pos="3503337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A		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Alert</a:t>
            </a:r>
            <a:r>
              <a:rPr lang="en-US" sz="6300" b="1" dirty="0">
                <a:solidFill>
                  <a:srgbClr val="BA2029"/>
                </a:solidFill>
                <a:latin typeface="Helvetica"/>
                <a:cs typeface="Helvetica"/>
              </a:rPr>
              <a:t> 1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11  </a:t>
            </a:r>
            <a:endParaRPr lang="en-US" sz="6300" b="1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12698" marR="5079" indent="37459">
              <a:lnSpc>
                <a:spcPct val="149300"/>
              </a:lnSpc>
              <a:spcBef>
                <a:spcPts val="100"/>
              </a:spcBef>
              <a:tabLst>
                <a:tab pos="1164393" algn="l"/>
                <a:tab pos="1184709" algn="l"/>
                <a:tab pos="3503337" algn="l"/>
              </a:tabLst>
            </a:pPr>
            <a:r>
              <a:rPr sz="7200" b="1" dirty="0">
                <a:solidFill>
                  <a:srgbClr val="FFFFFF"/>
                </a:solidFill>
                <a:latin typeface="Helvetica"/>
                <a:cs typeface="Helvetica"/>
              </a:rPr>
              <a:t>B	</a:t>
            </a:r>
            <a:r>
              <a:rPr sz="6300" b="1" dirty="0">
                <a:solidFill>
                  <a:srgbClr val="27306B"/>
                </a:solidFill>
                <a:latin typeface="Helvetica"/>
                <a:cs typeface="Helvetica"/>
              </a:rPr>
              <a:t>Bleeding </a:t>
            </a:r>
            <a:r>
              <a:rPr sz="6300" b="1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endParaRPr lang="en-US" sz="6300" b="1" dirty="0">
              <a:solidFill>
                <a:srgbClr val="FFFFFF"/>
              </a:solidFill>
              <a:latin typeface="Helvetica"/>
              <a:cs typeface="Helvetica"/>
            </a:endParaRPr>
          </a:p>
          <a:p>
            <a:pPr marL="12698" marR="5079" indent="37459">
              <a:lnSpc>
                <a:spcPct val="149300"/>
              </a:lnSpc>
              <a:spcBef>
                <a:spcPts val="100"/>
              </a:spcBef>
              <a:tabLst>
                <a:tab pos="1164393" algn="l"/>
                <a:tab pos="1184709" algn="l"/>
                <a:tab pos="3503337" algn="l"/>
              </a:tabLst>
            </a:pPr>
            <a:r>
              <a:rPr sz="7200" b="1" dirty="0">
                <a:solidFill>
                  <a:srgbClr val="FFFFFF"/>
                </a:solidFill>
                <a:latin typeface="Helvetica"/>
                <a:cs typeface="Helvetica"/>
              </a:rPr>
              <a:t>C		</a:t>
            </a:r>
            <a:r>
              <a:rPr sz="6300" b="1" dirty="0">
                <a:solidFill>
                  <a:srgbClr val="27306B"/>
                </a:solidFill>
                <a:latin typeface="Helvetica"/>
                <a:cs typeface="Helvetica"/>
              </a:rPr>
              <a:t>Compress</a:t>
            </a:r>
            <a:endParaRPr sz="6300" dirty="0">
              <a:latin typeface="Helvetica"/>
              <a:cs typeface="Helvetic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10603988" y="9645799"/>
            <a:ext cx="58298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pic>
        <p:nvPicPr>
          <p:cNvPr id="10" name="Picture 9" descr="Screenshot_20190219-142901_Mess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3022600"/>
            <a:ext cx="3050652" cy="5423382"/>
          </a:xfrm>
          <a:prstGeom prst="rect">
            <a:avLst/>
          </a:prstGeom>
        </p:spPr>
      </p:pic>
      <p:sp>
        <p:nvSpPr>
          <p:cNvPr id="11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299" y="585846"/>
            <a:ext cx="80137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4400" spc="30" dirty="0">
                <a:solidFill>
                  <a:srgbClr val="BA2029"/>
                </a:solidFill>
              </a:rPr>
              <a:t>A</a:t>
            </a:r>
            <a:r>
              <a:rPr sz="4400" spc="30" dirty="0">
                <a:solidFill>
                  <a:srgbClr val="FFFFFF"/>
                </a:solidFill>
              </a:rPr>
              <a:t>BCs </a:t>
            </a:r>
            <a:r>
              <a:rPr sz="4400" spc="20" dirty="0">
                <a:solidFill>
                  <a:srgbClr val="FFFFFF"/>
                </a:solidFill>
              </a:rPr>
              <a:t>of </a:t>
            </a:r>
            <a:r>
              <a:rPr sz="4400" spc="35" dirty="0">
                <a:solidFill>
                  <a:srgbClr val="FFFFFF"/>
                </a:solidFill>
              </a:rPr>
              <a:t>Bleeding</a:t>
            </a:r>
            <a:r>
              <a:rPr sz="4400" spc="194" dirty="0">
                <a:solidFill>
                  <a:srgbClr val="FFFFFF"/>
                </a:solidFill>
              </a:rPr>
              <a:t> </a:t>
            </a:r>
            <a:r>
              <a:rPr sz="4400" spc="30" dirty="0">
                <a:solidFill>
                  <a:srgbClr val="FFFFFF"/>
                </a:solidFill>
              </a:rPr>
              <a:t>Control</a:t>
            </a:r>
            <a:endParaRPr sz="4400" dirty="0"/>
          </a:p>
        </p:txBody>
      </p:sp>
      <p:sp>
        <p:nvSpPr>
          <p:cNvPr id="4" name="object 4"/>
          <p:cNvSpPr txBox="1"/>
          <p:nvPr/>
        </p:nvSpPr>
        <p:spPr>
          <a:xfrm>
            <a:off x="1714500" y="3027772"/>
            <a:ext cx="8531860" cy="4134463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  <a:tabLst>
                <a:tab pos="1146617" algn="l"/>
                <a:tab pos="3465243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A</a:t>
            </a:r>
            <a:r>
              <a:rPr sz="7200" b="1" dirty="0">
                <a:solidFill>
                  <a:srgbClr val="AE422D"/>
                </a:solidFill>
                <a:latin typeface="Helvetica"/>
                <a:cs typeface="Helvetica"/>
              </a:rPr>
              <a:t>	</a:t>
            </a:r>
            <a:r>
              <a:rPr sz="6300" b="1" dirty="0">
                <a:solidFill>
                  <a:srgbClr val="27306B"/>
                </a:solidFill>
                <a:latin typeface="Helvetica"/>
                <a:cs typeface="Helvetica"/>
              </a:rPr>
              <a:t>Alert</a:t>
            </a:r>
            <a:r>
              <a:rPr lang="en-US" sz="6300" b="1" dirty="0">
                <a:solidFill>
                  <a:srgbClr val="27306B"/>
                </a:solidFill>
                <a:latin typeface="Helvetica"/>
                <a:cs typeface="Helvetica"/>
              </a:rPr>
              <a:t> 111</a:t>
            </a:r>
            <a:endParaRPr sz="6300" dirty="0">
              <a:latin typeface="Helvetica"/>
              <a:cs typeface="Helvetica"/>
            </a:endParaRPr>
          </a:p>
          <a:p>
            <a:pPr marL="1511045" indent="-380936">
              <a:spcBef>
                <a:spcPts val="3075"/>
              </a:spcBef>
              <a:buChar char="•"/>
              <a:tabLst>
                <a:tab pos="1511045" algn="l"/>
              </a:tabLst>
            </a:pPr>
            <a:r>
              <a:rPr sz="3500" b="1" spc="30" dirty="0">
                <a:solidFill>
                  <a:srgbClr val="27306B"/>
                </a:solidFill>
                <a:latin typeface="Helvetica"/>
                <a:cs typeface="Helvetica"/>
              </a:rPr>
              <a:t>Call</a:t>
            </a:r>
            <a:r>
              <a:rPr sz="3500" b="1" spc="-20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lang="en-US" sz="3500" b="1" spc="41" dirty="0">
                <a:solidFill>
                  <a:srgbClr val="27306B"/>
                </a:solidFill>
                <a:latin typeface="Helvetica"/>
                <a:cs typeface="Helvetica"/>
              </a:rPr>
              <a:t>1</a:t>
            </a:r>
            <a:r>
              <a:rPr sz="3500" b="1" spc="41" dirty="0">
                <a:solidFill>
                  <a:srgbClr val="27306B"/>
                </a:solidFill>
                <a:latin typeface="Helvetica"/>
                <a:cs typeface="Helvetica"/>
              </a:rPr>
              <a:t>11</a:t>
            </a:r>
            <a:endParaRPr sz="3500" dirty="0">
              <a:solidFill>
                <a:srgbClr val="27306B"/>
              </a:solidFill>
              <a:latin typeface="Helvetica"/>
              <a:cs typeface="Helvetica"/>
            </a:endParaRPr>
          </a:p>
          <a:p>
            <a:pPr marL="1511045" indent="-380936">
              <a:spcBef>
                <a:spcPts val="1799"/>
              </a:spcBef>
              <a:buChar char="•"/>
              <a:tabLst>
                <a:tab pos="1511045" algn="l"/>
              </a:tabLst>
            </a:pPr>
            <a:r>
              <a:rPr sz="3500" b="1" spc="30" dirty="0">
                <a:solidFill>
                  <a:srgbClr val="27306B"/>
                </a:solidFill>
                <a:latin typeface="Helvetica"/>
                <a:cs typeface="Helvetica"/>
              </a:rPr>
              <a:t>Know your</a:t>
            </a:r>
            <a:r>
              <a:rPr sz="3500" b="1" spc="11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500" b="1" spc="41" dirty="0">
                <a:solidFill>
                  <a:srgbClr val="27306B"/>
                </a:solidFill>
                <a:latin typeface="Helvetica"/>
                <a:cs typeface="Helvetica"/>
              </a:rPr>
              <a:t>location</a:t>
            </a:r>
            <a:endParaRPr sz="3500" dirty="0">
              <a:latin typeface="Helvetica"/>
              <a:cs typeface="Helvetica"/>
            </a:endParaRPr>
          </a:p>
          <a:p>
            <a:pPr marL="1511045" marR="5079" indent="-380936">
              <a:spcBef>
                <a:spcPts val="1799"/>
              </a:spcBef>
              <a:buChar char="•"/>
              <a:tabLst>
                <a:tab pos="1511045" algn="l"/>
              </a:tabLst>
            </a:pPr>
            <a:r>
              <a:rPr sz="3500" b="1" spc="30" dirty="0">
                <a:solidFill>
                  <a:srgbClr val="27306B"/>
                </a:solidFill>
                <a:latin typeface="Helvetica"/>
                <a:cs typeface="Helvetica"/>
              </a:rPr>
              <a:t>Follow </a:t>
            </a:r>
            <a:r>
              <a:rPr sz="3500" b="1" spc="35" dirty="0">
                <a:solidFill>
                  <a:srgbClr val="27306B"/>
                </a:solidFill>
                <a:latin typeface="Helvetica"/>
                <a:cs typeface="Helvetica"/>
              </a:rPr>
              <a:t>instructions </a:t>
            </a:r>
            <a:r>
              <a:rPr sz="3500" b="1" spc="30" dirty="0">
                <a:solidFill>
                  <a:srgbClr val="27306B"/>
                </a:solidFill>
                <a:latin typeface="Helvetica"/>
                <a:cs typeface="Helvetica"/>
              </a:rPr>
              <a:t>provided  </a:t>
            </a:r>
            <a:r>
              <a:rPr sz="3500" b="1" spc="20" dirty="0">
                <a:solidFill>
                  <a:srgbClr val="27306B"/>
                </a:solidFill>
                <a:latin typeface="Helvetica"/>
                <a:cs typeface="Helvetica"/>
              </a:rPr>
              <a:t>by </a:t>
            </a:r>
            <a:r>
              <a:rPr lang="en-US" sz="3500" b="1" spc="26" dirty="0">
                <a:solidFill>
                  <a:srgbClr val="27306B"/>
                </a:solidFill>
                <a:latin typeface="Helvetica"/>
                <a:cs typeface="Helvetica"/>
              </a:rPr>
              <a:t>111</a:t>
            </a:r>
            <a:r>
              <a:rPr sz="3500" b="1" spc="129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500" b="1" spc="41" dirty="0">
                <a:solidFill>
                  <a:srgbClr val="27306B"/>
                </a:solidFill>
                <a:latin typeface="Helvetica"/>
                <a:cs typeface="Helvetica"/>
              </a:rPr>
              <a:t>operator</a:t>
            </a:r>
            <a:endParaRPr sz="3500" dirty="0">
              <a:latin typeface="Helvetica"/>
              <a:cs typeface="Helvetic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10603988" y="9645799"/>
            <a:ext cx="58298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7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7301" y="585846"/>
            <a:ext cx="80899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4400" b="1" spc="30" dirty="0">
                <a:solidFill>
                  <a:srgbClr val="FFFFFF"/>
                </a:solidFill>
                <a:latin typeface="Helvetica"/>
                <a:cs typeface="Helvetica"/>
              </a:rPr>
              <a:t>A</a:t>
            </a:r>
            <a:r>
              <a:rPr sz="4400" b="1" spc="30" dirty="0">
                <a:solidFill>
                  <a:srgbClr val="BA2029"/>
                </a:solidFill>
                <a:latin typeface="Helvetica"/>
                <a:cs typeface="Helvetica"/>
              </a:rPr>
              <a:t>B</a:t>
            </a:r>
            <a:r>
              <a:rPr sz="4400" b="1" spc="30" dirty="0">
                <a:solidFill>
                  <a:srgbClr val="FFFFFF"/>
                </a:solidFill>
                <a:latin typeface="Helvetica"/>
                <a:cs typeface="Helvetica"/>
              </a:rPr>
              <a:t>Cs </a:t>
            </a:r>
            <a:r>
              <a:rPr sz="4400" b="1" spc="20" dirty="0">
                <a:solidFill>
                  <a:srgbClr val="FFFFFF"/>
                </a:solidFill>
                <a:latin typeface="Helvetica"/>
                <a:cs typeface="Helvetica"/>
              </a:rPr>
              <a:t>of </a:t>
            </a:r>
            <a:r>
              <a:rPr sz="4400" b="1" spc="35" dirty="0">
                <a:solidFill>
                  <a:srgbClr val="FFFFFF"/>
                </a:solidFill>
                <a:latin typeface="Helvetica"/>
                <a:cs typeface="Helvetica"/>
              </a:rPr>
              <a:t>Bleeding</a:t>
            </a:r>
            <a:r>
              <a:rPr sz="4400" b="1" spc="194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4400" b="1" spc="30" dirty="0">
                <a:solidFill>
                  <a:srgbClr val="FFFFFF"/>
                </a:solidFill>
                <a:latin typeface="Helvetica"/>
                <a:cs typeface="Helvetica"/>
              </a:rPr>
              <a:t>Control</a:t>
            </a:r>
            <a:endParaRPr sz="4400" dirty="0">
              <a:latin typeface="Helvetica"/>
              <a:cs typeface="Helvetic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51002" y="2557706"/>
            <a:ext cx="6679700" cy="4788681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 marR="5079" indent="37459">
              <a:lnSpc>
                <a:spcPct val="149300"/>
              </a:lnSpc>
              <a:spcBef>
                <a:spcPts val="100"/>
              </a:spcBef>
              <a:tabLst>
                <a:tab pos="1164393" algn="l"/>
                <a:tab pos="1184709" algn="l"/>
                <a:tab pos="3503337" algn="l"/>
              </a:tabLst>
            </a:pPr>
            <a:r>
              <a:rPr sz="7200" b="1" dirty="0">
                <a:solidFill>
                  <a:srgbClr val="FFFFFF"/>
                </a:solidFill>
                <a:latin typeface="Helvetica"/>
                <a:cs typeface="Helvetica"/>
              </a:rPr>
              <a:t>A		</a:t>
            </a:r>
            <a:r>
              <a:rPr sz="6300" b="1" dirty="0">
                <a:solidFill>
                  <a:srgbClr val="27306B"/>
                </a:solidFill>
                <a:latin typeface="Helvetica"/>
                <a:cs typeface="Helvetica"/>
              </a:rPr>
              <a:t>Alert</a:t>
            </a:r>
            <a:r>
              <a:rPr lang="en-US" sz="6300" b="1" dirty="0">
                <a:solidFill>
                  <a:srgbClr val="27306B"/>
                </a:solidFill>
                <a:latin typeface="Helvetica"/>
                <a:cs typeface="Helvetica"/>
              </a:rPr>
              <a:t> 111</a:t>
            </a:r>
            <a:r>
              <a:rPr sz="6300" b="1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6300" b="1" dirty="0">
                <a:solidFill>
                  <a:srgbClr val="AE422D"/>
                </a:solidFill>
                <a:latin typeface="Helvetica"/>
                <a:cs typeface="Helvetica"/>
              </a:rPr>
              <a:t> </a:t>
            </a:r>
            <a:endParaRPr lang="en-US" sz="6300" b="1" dirty="0">
              <a:solidFill>
                <a:srgbClr val="AE422D"/>
              </a:solidFill>
              <a:latin typeface="Helvetica"/>
              <a:cs typeface="Helvetica"/>
            </a:endParaRPr>
          </a:p>
          <a:p>
            <a:pPr marL="12698" marR="5079" indent="37459">
              <a:lnSpc>
                <a:spcPct val="149300"/>
              </a:lnSpc>
              <a:spcBef>
                <a:spcPts val="100"/>
              </a:spcBef>
              <a:tabLst>
                <a:tab pos="1164393" algn="l"/>
                <a:tab pos="1184709" algn="l"/>
                <a:tab pos="3503337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B	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Bleeding  </a:t>
            </a:r>
            <a:endParaRPr lang="en-US" sz="6300" b="1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12698" marR="5079" indent="37459">
              <a:lnSpc>
                <a:spcPct val="149300"/>
              </a:lnSpc>
              <a:spcBef>
                <a:spcPts val="100"/>
              </a:spcBef>
              <a:tabLst>
                <a:tab pos="1164393" algn="l"/>
                <a:tab pos="1184709" algn="l"/>
                <a:tab pos="3503337" algn="l"/>
              </a:tabLst>
            </a:pPr>
            <a:r>
              <a:rPr sz="7200" b="1" dirty="0">
                <a:solidFill>
                  <a:srgbClr val="FFFFFF"/>
                </a:solidFill>
                <a:latin typeface="Helvetica"/>
                <a:cs typeface="Helvetica"/>
              </a:rPr>
              <a:t>C		</a:t>
            </a:r>
            <a:r>
              <a:rPr sz="6300" b="1" dirty="0">
                <a:solidFill>
                  <a:srgbClr val="27306B"/>
                </a:solidFill>
                <a:latin typeface="Helvetica"/>
                <a:cs typeface="Helvetica"/>
              </a:rPr>
              <a:t>Compress</a:t>
            </a:r>
            <a:endParaRPr sz="6300" dirty="0">
              <a:latin typeface="Helvetica"/>
              <a:cs typeface="Helvetic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431353" y="3107993"/>
            <a:ext cx="2996242" cy="4576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5652011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10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300" y="585846"/>
            <a:ext cx="84709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4400" spc="30" dirty="0">
                <a:solidFill>
                  <a:srgbClr val="FFFFFF"/>
                </a:solidFill>
              </a:rPr>
              <a:t>A</a:t>
            </a:r>
            <a:r>
              <a:rPr sz="4400" spc="30" dirty="0">
                <a:solidFill>
                  <a:srgbClr val="BA2029"/>
                </a:solidFill>
              </a:rPr>
              <a:t>B</a:t>
            </a:r>
            <a:r>
              <a:rPr sz="4400" spc="30" dirty="0">
                <a:solidFill>
                  <a:srgbClr val="FFFFFF"/>
                </a:solidFill>
              </a:rPr>
              <a:t>Cs </a:t>
            </a:r>
            <a:r>
              <a:rPr sz="4400" spc="20" dirty="0">
                <a:solidFill>
                  <a:srgbClr val="FFFFFF"/>
                </a:solidFill>
              </a:rPr>
              <a:t>of </a:t>
            </a:r>
            <a:r>
              <a:rPr sz="4400" spc="35" dirty="0">
                <a:solidFill>
                  <a:srgbClr val="FFFFFF"/>
                </a:solidFill>
              </a:rPr>
              <a:t>Bleeding</a:t>
            </a:r>
            <a:r>
              <a:rPr sz="4400" spc="194" dirty="0">
                <a:solidFill>
                  <a:srgbClr val="FFFFFF"/>
                </a:solidFill>
              </a:rPr>
              <a:t> </a:t>
            </a:r>
            <a:r>
              <a:rPr sz="4400" spc="30" dirty="0">
                <a:solidFill>
                  <a:srgbClr val="FFFFFF"/>
                </a:solidFill>
              </a:rPr>
              <a:t>Control</a:t>
            </a:r>
            <a:endParaRPr sz="4400" dirty="0"/>
          </a:p>
        </p:txBody>
      </p:sp>
      <p:sp>
        <p:nvSpPr>
          <p:cNvPr id="4" name="object 4"/>
          <p:cNvSpPr txBox="1"/>
          <p:nvPr/>
        </p:nvSpPr>
        <p:spPr>
          <a:xfrm>
            <a:off x="1714500" y="3027772"/>
            <a:ext cx="8003540" cy="4750016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  <a:tabLst>
                <a:tab pos="1164393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B	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Bleeding</a:t>
            </a:r>
            <a:endParaRPr sz="6300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1548503" indent="-380300">
              <a:spcBef>
                <a:spcPts val="3130"/>
              </a:spcBef>
              <a:buChar char="•"/>
              <a:tabLst>
                <a:tab pos="1549139" algn="l"/>
                <a:tab pos="5182630" algn="l"/>
              </a:tabLst>
            </a:pP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Find</a:t>
            </a:r>
            <a:r>
              <a:rPr sz="3500" b="1" spc="79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500" b="1" spc="15" dirty="0">
                <a:solidFill>
                  <a:srgbClr val="27306B"/>
                </a:solidFill>
                <a:latin typeface="Helvetica"/>
                <a:cs typeface="Helvetica"/>
              </a:rPr>
              <a:t>source</a:t>
            </a:r>
            <a:r>
              <a:rPr sz="3500" b="1" spc="8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500" b="1" spc="15" dirty="0">
                <a:solidFill>
                  <a:srgbClr val="27306B"/>
                </a:solidFill>
                <a:latin typeface="Helvetica"/>
                <a:cs typeface="Helvetica"/>
              </a:rPr>
              <a:t>of</a:t>
            </a:r>
            <a:r>
              <a:rPr lang="en-US" sz="3500" b="1" spc="1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500" b="1" spc="35" dirty="0">
                <a:solidFill>
                  <a:srgbClr val="BA2029"/>
                </a:solidFill>
                <a:latin typeface="Helvetica"/>
                <a:cs typeface="Helvetica"/>
              </a:rPr>
              <a:t>bleeding</a:t>
            </a:r>
            <a:endParaRPr sz="3500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1548503" indent="-380300">
              <a:spcBef>
                <a:spcPts val="1241"/>
              </a:spcBef>
              <a:buChar char="•"/>
              <a:tabLst>
                <a:tab pos="1549139" algn="l"/>
              </a:tabLst>
            </a:pP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Look</a:t>
            </a:r>
            <a:r>
              <a:rPr sz="3500" b="1" spc="70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500" b="1" spc="35" dirty="0">
                <a:solidFill>
                  <a:srgbClr val="27306B"/>
                </a:solidFill>
                <a:latin typeface="Helvetica"/>
                <a:cs typeface="Helvetica"/>
              </a:rPr>
              <a:t>for:</a:t>
            </a:r>
            <a:endParaRPr sz="3500" dirty="0">
              <a:latin typeface="Helvetica"/>
              <a:cs typeface="Helvetica"/>
            </a:endParaRPr>
          </a:p>
          <a:p>
            <a:pPr marL="2590363" lvl="1" indent="-508548">
              <a:spcBef>
                <a:spcPts val="1000"/>
              </a:spcBef>
              <a:buFont typeface="Zapf Dingbats"/>
              <a:buChar char="✓"/>
              <a:tabLst>
                <a:tab pos="2590997" algn="l"/>
              </a:tabLst>
            </a:pPr>
            <a:r>
              <a:rPr sz="3500" b="1" spc="30" dirty="0">
                <a:solidFill>
                  <a:srgbClr val="27306B"/>
                </a:solidFill>
                <a:latin typeface="Helvetica"/>
                <a:cs typeface="Helvetica"/>
              </a:rPr>
              <a:t>Continuous</a:t>
            </a:r>
            <a:r>
              <a:rPr lang="en-US" sz="3500" b="1" spc="5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500" b="1" spc="35" dirty="0">
                <a:solidFill>
                  <a:srgbClr val="BA2029"/>
                </a:solidFill>
                <a:latin typeface="Helvetica"/>
                <a:cs typeface="Helvetica"/>
              </a:rPr>
              <a:t>bleeding</a:t>
            </a:r>
            <a:endParaRPr sz="3500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2590363" lvl="1" indent="-508548">
              <a:spcBef>
                <a:spcPts val="1000"/>
              </a:spcBef>
              <a:buFont typeface="Zapf Dingbats"/>
              <a:buChar char="✓"/>
              <a:tabLst>
                <a:tab pos="2590997" algn="l"/>
              </a:tabLst>
            </a:pPr>
            <a:r>
              <a:rPr sz="3500" b="1" spc="30" dirty="0">
                <a:solidFill>
                  <a:srgbClr val="27306B"/>
                </a:solidFill>
                <a:latin typeface="Helvetica"/>
                <a:cs typeface="Helvetica"/>
              </a:rPr>
              <a:t>Large-volume</a:t>
            </a:r>
            <a:r>
              <a:rPr sz="3500" b="1" spc="6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500" b="1" spc="35" dirty="0">
                <a:solidFill>
                  <a:srgbClr val="BA2029"/>
                </a:solidFill>
                <a:latin typeface="Helvetica"/>
                <a:cs typeface="Helvetica"/>
              </a:rPr>
              <a:t>bleeding</a:t>
            </a:r>
            <a:endParaRPr sz="3500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2590997" lvl="1" indent="-508548">
              <a:spcBef>
                <a:spcPts val="1000"/>
              </a:spcBef>
              <a:buFont typeface="Zapf Dingbats"/>
              <a:buChar char="✓"/>
              <a:tabLst>
                <a:tab pos="2591631" algn="l"/>
              </a:tabLst>
            </a:pPr>
            <a:r>
              <a:rPr sz="3500" b="1" spc="30" dirty="0">
                <a:solidFill>
                  <a:srgbClr val="27306B"/>
                </a:solidFill>
                <a:latin typeface="Helvetica"/>
                <a:cs typeface="Helvetica"/>
              </a:rPr>
              <a:t>Pooling </a:t>
            </a:r>
            <a:r>
              <a:rPr sz="3500" b="1" spc="15" dirty="0">
                <a:solidFill>
                  <a:srgbClr val="27306B"/>
                </a:solidFill>
                <a:latin typeface="Helvetica"/>
                <a:cs typeface="Helvetica"/>
              </a:rPr>
              <a:t>of</a:t>
            </a:r>
            <a:r>
              <a:rPr sz="3500" b="1" spc="10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500" b="1" spc="35" dirty="0">
                <a:solidFill>
                  <a:srgbClr val="27306B"/>
                </a:solidFill>
                <a:latin typeface="Helvetica"/>
                <a:cs typeface="Helvetica"/>
              </a:rPr>
              <a:t>blood</a:t>
            </a:r>
            <a:endParaRPr sz="3500" dirty="0">
              <a:latin typeface="Helvetica"/>
              <a:cs typeface="Helvetic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10603990" y="9645799"/>
            <a:ext cx="5906011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7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300" y="585846"/>
            <a:ext cx="81661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4400" spc="30" dirty="0">
                <a:solidFill>
                  <a:srgbClr val="FFFFFF"/>
                </a:solidFill>
              </a:rPr>
              <a:t>A</a:t>
            </a:r>
            <a:r>
              <a:rPr sz="4400" spc="30" dirty="0">
                <a:solidFill>
                  <a:srgbClr val="BA2029"/>
                </a:solidFill>
              </a:rPr>
              <a:t>B</a:t>
            </a:r>
            <a:r>
              <a:rPr sz="4400" spc="30" dirty="0">
                <a:solidFill>
                  <a:srgbClr val="FFFFFF"/>
                </a:solidFill>
              </a:rPr>
              <a:t>Cs </a:t>
            </a:r>
            <a:r>
              <a:rPr sz="4400" spc="20" dirty="0">
                <a:solidFill>
                  <a:srgbClr val="FFFFFF"/>
                </a:solidFill>
              </a:rPr>
              <a:t>of </a:t>
            </a:r>
            <a:r>
              <a:rPr sz="4400" spc="35" dirty="0">
                <a:solidFill>
                  <a:srgbClr val="FFFFFF"/>
                </a:solidFill>
              </a:rPr>
              <a:t>Bleeding</a:t>
            </a:r>
            <a:r>
              <a:rPr sz="4400" spc="194" dirty="0">
                <a:solidFill>
                  <a:srgbClr val="FFFFFF"/>
                </a:solidFill>
              </a:rPr>
              <a:t> </a:t>
            </a:r>
            <a:r>
              <a:rPr sz="4400" spc="30" dirty="0">
                <a:solidFill>
                  <a:srgbClr val="FFFFFF"/>
                </a:solidFill>
              </a:rPr>
              <a:t>Control</a:t>
            </a:r>
            <a:endParaRPr sz="4400" dirty="0"/>
          </a:p>
        </p:txBody>
      </p:sp>
      <p:sp>
        <p:nvSpPr>
          <p:cNvPr id="4" name="object 4"/>
          <p:cNvSpPr txBox="1"/>
          <p:nvPr/>
        </p:nvSpPr>
        <p:spPr>
          <a:xfrm>
            <a:off x="1714500" y="3027772"/>
            <a:ext cx="9319260" cy="3903631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  <a:tabLst>
                <a:tab pos="1164393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B	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Bleeding</a:t>
            </a:r>
            <a:endParaRPr sz="6300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1548503" marR="5079" indent="-380300">
              <a:spcBef>
                <a:spcPts val="3130"/>
              </a:spcBef>
              <a:buChar char="•"/>
              <a:tabLst>
                <a:tab pos="1549139" algn="l"/>
              </a:tabLst>
            </a:pPr>
            <a:r>
              <a:rPr sz="3500" b="1" spc="9" dirty="0">
                <a:solidFill>
                  <a:srgbClr val="27306B"/>
                </a:solidFill>
                <a:latin typeface="Helvetica"/>
                <a:cs typeface="Helvetica"/>
              </a:rPr>
              <a:t>There </a:t>
            </a:r>
            <a:r>
              <a:rPr sz="3500" b="1" spc="20" dirty="0">
                <a:solidFill>
                  <a:srgbClr val="27306B"/>
                </a:solidFill>
                <a:latin typeface="Helvetica"/>
                <a:cs typeface="Helvetica"/>
              </a:rPr>
              <a:t>may </a:t>
            </a:r>
            <a:r>
              <a:rPr sz="3500" b="1" spc="15" dirty="0">
                <a:solidFill>
                  <a:srgbClr val="27306B"/>
                </a:solidFill>
                <a:latin typeface="Helvetica"/>
                <a:cs typeface="Helvetica"/>
              </a:rPr>
              <a:t>be </a:t>
            </a:r>
            <a:r>
              <a:rPr sz="3500" b="1" spc="30" dirty="0">
                <a:solidFill>
                  <a:srgbClr val="27306B"/>
                </a:solidFill>
                <a:latin typeface="Helvetica"/>
                <a:cs typeface="Helvetica"/>
              </a:rPr>
              <a:t>multiple </a:t>
            </a: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places </a:t>
            </a:r>
            <a:r>
              <a:rPr sz="3500" b="1" spc="35" dirty="0">
                <a:solidFill>
                  <a:srgbClr val="27306B"/>
                </a:solidFill>
                <a:latin typeface="Helvetica"/>
                <a:cs typeface="Helvetica"/>
              </a:rPr>
              <a:t>the  </a:t>
            </a: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victim </a:t>
            </a:r>
            <a:r>
              <a:rPr sz="3500" b="1" spc="15" dirty="0">
                <a:solidFill>
                  <a:srgbClr val="27306B"/>
                </a:solidFill>
                <a:latin typeface="Helvetica"/>
                <a:cs typeface="Helvetica"/>
              </a:rPr>
              <a:t>is</a:t>
            </a:r>
            <a:r>
              <a:rPr sz="3500" b="1" spc="11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500" b="1" spc="35" dirty="0">
                <a:solidFill>
                  <a:srgbClr val="BA2029"/>
                </a:solidFill>
                <a:latin typeface="Helvetica"/>
                <a:cs typeface="Helvetica"/>
              </a:rPr>
              <a:t>bleeding</a:t>
            </a:r>
            <a:endParaRPr sz="3500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1548503" indent="-380300">
              <a:spcBef>
                <a:spcPts val="1799"/>
              </a:spcBef>
              <a:buChar char="•"/>
              <a:tabLst>
                <a:tab pos="1549139" algn="l"/>
              </a:tabLst>
            </a:pPr>
            <a:r>
              <a:rPr sz="3500" b="1" spc="30" dirty="0">
                <a:solidFill>
                  <a:srgbClr val="27306B"/>
                </a:solidFill>
                <a:latin typeface="Helvetica"/>
                <a:cs typeface="Helvetica"/>
              </a:rPr>
              <a:t>Clothing </a:t>
            </a:r>
            <a:r>
              <a:rPr sz="3500" b="1" spc="20" dirty="0">
                <a:solidFill>
                  <a:srgbClr val="27306B"/>
                </a:solidFill>
                <a:latin typeface="Helvetica"/>
                <a:cs typeface="Helvetica"/>
              </a:rPr>
              <a:t>may </a:t>
            </a: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also</a:t>
            </a:r>
            <a:r>
              <a:rPr sz="3500" b="1" spc="161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500" b="1" spc="35" dirty="0">
                <a:solidFill>
                  <a:srgbClr val="27306B"/>
                </a:solidFill>
                <a:latin typeface="Helvetica"/>
                <a:cs typeface="Helvetica"/>
              </a:rPr>
              <a:t>hide</a:t>
            </a:r>
            <a:endParaRPr sz="3500" dirty="0">
              <a:latin typeface="Helvetica"/>
              <a:cs typeface="Helvetica"/>
            </a:endParaRPr>
          </a:p>
          <a:p>
            <a:pPr marL="1548503"/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life-threatening</a:t>
            </a:r>
            <a:r>
              <a:rPr sz="3500" b="1" spc="70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500" b="1" spc="35" dirty="0">
                <a:solidFill>
                  <a:srgbClr val="BA2029"/>
                </a:solidFill>
                <a:latin typeface="Helvetica"/>
                <a:cs typeface="Helvetica"/>
              </a:rPr>
              <a:t>bleeding</a:t>
            </a:r>
            <a:endParaRPr sz="3500" dirty="0">
              <a:solidFill>
                <a:srgbClr val="BA2029"/>
              </a:solidFill>
              <a:latin typeface="Helvetica"/>
              <a:cs typeface="Helvetic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57536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7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299" y="585846"/>
            <a:ext cx="80137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4400" spc="30" dirty="0">
                <a:solidFill>
                  <a:srgbClr val="FFFFFF"/>
                </a:solidFill>
              </a:rPr>
              <a:t>A</a:t>
            </a:r>
            <a:r>
              <a:rPr sz="4400" spc="30" dirty="0">
                <a:solidFill>
                  <a:srgbClr val="BA2029"/>
                </a:solidFill>
              </a:rPr>
              <a:t>B</a:t>
            </a:r>
            <a:r>
              <a:rPr sz="4400" spc="30" dirty="0">
                <a:solidFill>
                  <a:srgbClr val="FFFFFF"/>
                </a:solidFill>
              </a:rPr>
              <a:t>Cs </a:t>
            </a:r>
            <a:r>
              <a:rPr sz="4400" spc="20" dirty="0">
                <a:solidFill>
                  <a:srgbClr val="FFFFFF"/>
                </a:solidFill>
              </a:rPr>
              <a:t>of </a:t>
            </a:r>
            <a:r>
              <a:rPr sz="4400" spc="35" dirty="0">
                <a:solidFill>
                  <a:srgbClr val="FFFFFF"/>
                </a:solidFill>
              </a:rPr>
              <a:t>Bleeding</a:t>
            </a:r>
            <a:r>
              <a:rPr sz="4400" spc="194" dirty="0">
                <a:solidFill>
                  <a:srgbClr val="FFFFFF"/>
                </a:solidFill>
              </a:rPr>
              <a:t> </a:t>
            </a:r>
            <a:r>
              <a:rPr sz="4400" spc="30" dirty="0">
                <a:solidFill>
                  <a:srgbClr val="FFFFFF"/>
                </a:solidFill>
              </a:rPr>
              <a:t>Control</a:t>
            </a:r>
            <a:endParaRPr sz="4400"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5753611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11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sp>
        <p:nvSpPr>
          <p:cNvPr id="12" name="object 5"/>
          <p:cNvSpPr/>
          <p:nvPr/>
        </p:nvSpPr>
        <p:spPr>
          <a:xfrm>
            <a:off x="7899401" y="3175002"/>
            <a:ext cx="1957916" cy="45780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/>
          <p:cNvSpPr/>
          <p:nvPr/>
        </p:nvSpPr>
        <p:spPr>
          <a:xfrm>
            <a:off x="12928601" y="4241799"/>
            <a:ext cx="2112836" cy="49526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10337801" y="3708401"/>
            <a:ext cx="2079172" cy="48390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/>
          <p:cNvSpPr txBox="1"/>
          <p:nvPr/>
        </p:nvSpPr>
        <p:spPr>
          <a:xfrm>
            <a:off x="1714499" y="2431943"/>
            <a:ext cx="8387716" cy="7015919"/>
          </a:xfrm>
          <a:prstGeom prst="rect">
            <a:avLst/>
          </a:prstGeom>
        </p:spPr>
        <p:txBody>
          <a:bodyPr vert="horz" wrap="square" lIns="0" tIns="608227" rIns="0" bIns="0" rtlCol="0">
            <a:spAutoFit/>
          </a:bodyPr>
          <a:lstStyle/>
          <a:p>
            <a:pPr marL="12698">
              <a:spcBef>
                <a:spcPts val="4788"/>
              </a:spcBef>
              <a:tabLst>
                <a:tab pos="1164393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B	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Bleeding</a:t>
            </a:r>
            <a:endParaRPr sz="6300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>
              <a:spcBef>
                <a:spcPts val="15"/>
              </a:spcBef>
            </a:pPr>
            <a:endParaRPr sz="4300" dirty="0">
              <a:latin typeface="Times New Roman"/>
              <a:cs typeface="Times New Roman"/>
            </a:endParaRPr>
          </a:p>
          <a:p>
            <a:pPr marL="1549139" indent="-380936">
              <a:buChar char="•"/>
              <a:tabLst>
                <a:tab pos="1549773" algn="l"/>
              </a:tabLst>
            </a:pPr>
            <a:r>
              <a:rPr sz="4300" b="1" spc="30" dirty="0">
                <a:solidFill>
                  <a:srgbClr val="27306B"/>
                </a:solidFill>
                <a:latin typeface="Helvetica"/>
                <a:cs typeface="Helvetica"/>
              </a:rPr>
              <a:t>Arms and</a:t>
            </a:r>
            <a:r>
              <a:rPr sz="4300" b="1" spc="141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4300" b="1" spc="44" dirty="0">
                <a:solidFill>
                  <a:srgbClr val="27306B"/>
                </a:solidFill>
                <a:latin typeface="Helvetica"/>
                <a:cs typeface="Helvetica"/>
              </a:rPr>
              <a:t>legs</a:t>
            </a:r>
            <a:endParaRPr sz="4300" dirty="0">
              <a:latin typeface="Helvetica"/>
              <a:cs typeface="Helvetica"/>
            </a:endParaRPr>
          </a:p>
          <a:p>
            <a:pPr>
              <a:spcBef>
                <a:spcPts val="15"/>
              </a:spcBef>
              <a:buChar char="•"/>
            </a:pPr>
            <a:endParaRPr sz="4300" dirty="0">
              <a:latin typeface="Times New Roman"/>
              <a:cs typeface="Times New Roman"/>
            </a:endParaRPr>
          </a:p>
          <a:p>
            <a:pPr marL="1549139" indent="-380936">
              <a:buChar char="•"/>
              <a:tabLst>
                <a:tab pos="1549773" algn="l"/>
              </a:tabLst>
            </a:pPr>
            <a:r>
              <a:rPr sz="4300" b="1" spc="35" dirty="0">
                <a:solidFill>
                  <a:srgbClr val="27306B"/>
                </a:solidFill>
                <a:latin typeface="Helvetica"/>
                <a:cs typeface="Helvetica"/>
              </a:rPr>
              <a:t>Neck, armpits, </a:t>
            </a:r>
            <a:br>
              <a:rPr lang="en-US" sz="4300" b="1" spc="35" dirty="0">
                <a:solidFill>
                  <a:srgbClr val="27306B"/>
                </a:solidFill>
                <a:latin typeface="Helvetica"/>
                <a:cs typeface="Helvetica"/>
              </a:rPr>
            </a:br>
            <a:r>
              <a:rPr sz="4300" b="1" spc="30" dirty="0">
                <a:solidFill>
                  <a:srgbClr val="27306B"/>
                </a:solidFill>
                <a:latin typeface="Helvetica"/>
                <a:cs typeface="Helvetica"/>
              </a:rPr>
              <a:t>and</a:t>
            </a:r>
            <a:r>
              <a:rPr sz="4300" b="1" spc="15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4300" b="1" spc="26" dirty="0">
                <a:solidFill>
                  <a:srgbClr val="27306B"/>
                </a:solidFill>
                <a:latin typeface="Helvetica"/>
                <a:cs typeface="Helvetica"/>
              </a:rPr>
              <a:t>groin</a:t>
            </a:r>
            <a:endParaRPr lang="en-US" sz="4300" b="1" spc="26" dirty="0">
              <a:solidFill>
                <a:srgbClr val="27306B"/>
              </a:solidFill>
              <a:latin typeface="Helvetica"/>
              <a:cs typeface="Helvetica"/>
            </a:endParaRPr>
          </a:p>
          <a:p>
            <a:pPr marL="1168203">
              <a:tabLst>
                <a:tab pos="1549773" algn="l"/>
              </a:tabLst>
            </a:pPr>
            <a:endParaRPr lang="en-US" sz="4300" b="1" spc="26" dirty="0">
              <a:solidFill>
                <a:srgbClr val="27306B"/>
              </a:solidFill>
              <a:latin typeface="Helvetica"/>
              <a:cs typeface="Helvetica"/>
            </a:endParaRPr>
          </a:p>
          <a:p>
            <a:pPr marL="1549139" indent="-380936">
              <a:buFontTx/>
              <a:buChar char="•"/>
              <a:tabLst>
                <a:tab pos="1549773" algn="l"/>
              </a:tabLst>
            </a:pPr>
            <a:r>
              <a:rPr lang="en-US" sz="4300" b="1" spc="44" dirty="0">
                <a:solidFill>
                  <a:srgbClr val="27306B"/>
                </a:solidFill>
                <a:latin typeface="Helvetica"/>
                <a:cs typeface="Helvetica"/>
              </a:rPr>
              <a:t>Body</a:t>
            </a:r>
            <a:endParaRPr lang="en-US" sz="4300" dirty="0">
              <a:solidFill>
                <a:srgbClr val="27306B"/>
              </a:solidFill>
              <a:latin typeface="Helvetica"/>
              <a:cs typeface="Helvetica"/>
            </a:endParaRPr>
          </a:p>
          <a:p>
            <a:pPr marL="1168203">
              <a:tabLst>
                <a:tab pos="1549773" algn="l"/>
              </a:tabLst>
            </a:pPr>
            <a:endParaRPr sz="43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300" y="585846"/>
            <a:ext cx="76327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4400" spc="30" dirty="0">
                <a:solidFill>
                  <a:srgbClr val="FFFFFF"/>
                </a:solidFill>
              </a:rPr>
              <a:t>AB</a:t>
            </a:r>
            <a:r>
              <a:rPr sz="4400" spc="30" dirty="0">
                <a:solidFill>
                  <a:srgbClr val="BA2029"/>
                </a:solidFill>
              </a:rPr>
              <a:t>C</a:t>
            </a:r>
            <a:r>
              <a:rPr sz="4400" spc="30" dirty="0">
                <a:solidFill>
                  <a:srgbClr val="FFFFFF"/>
                </a:solidFill>
              </a:rPr>
              <a:t>s </a:t>
            </a:r>
            <a:r>
              <a:rPr sz="4400" spc="20" dirty="0">
                <a:solidFill>
                  <a:srgbClr val="FFFFFF"/>
                </a:solidFill>
              </a:rPr>
              <a:t>of </a:t>
            </a:r>
            <a:r>
              <a:rPr sz="4400" spc="35" dirty="0">
                <a:solidFill>
                  <a:srgbClr val="FFFFFF"/>
                </a:solidFill>
              </a:rPr>
              <a:t>Bleeding</a:t>
            </a:r>
            <a:r>
              <a:rPr sz="4400" spc="194" dirty="0">
                <a:solidFill>
                  <a:srgbClr val="FFFFFF"/>
                </a:solidFill>
              </a:rPr>
              <a:t> </a:t>
            </a:r>
            <a:r>
              <a:rPr sz="4400" spc="30" dirty="0">
                <a:solidFill>
                  <a:srgbClr val="FFFFFF"/>
                </a:solidFill>
              </a:rPr>
              <a:t>Control</a:t>
            </a:r>
            <a:endParaRPr sz="4400" dirty="0"/>
          </a:p>
        </p:txBody>
      </p:sp>
      <p:sp>
        <p:nvSpPr>
          <p:cNvPr id="6" name="object 6"/>
          <p:cNvSpPr txBox="1"/>
          <p:nvPr/>
        </p:nvSpPr>
        <p:spPr>
          <a:xfrm>
            <a:off x="1676900" y="2589282"/>
            <a:ext cx="10424160" cy="4851583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50156" marR="5385795">
              <a:lnSpc>
                <a:spcPct val="149300"/>
              </a:lnSpc>
              <a:spcBef>
                <a:spcPts val="100"/>
              </a:spcBef>
              <a:tabLst>
                <a:tab pos="1184709" algn="l"/>
                <a:tab pos="3503337" algn="l"/>
              </a:tabLst>
            </a:pPr>
            <a:r>
              <a:rPr sz="7000" b="1" dirty="0">
                <a:solidFill>
                  <a:srgbClr val="FFFFFF"/>
                </a:solidFill>
                <a:latin typeface="Helvetica"/>
                <a:cs typeface="Helvetica"/>
              </a:rPr>
              <a:t>A	</a:t>
            </a:r>
            <a:r>
              <a:rPr sz="6500" b="1" dirty="0">
                <a:solidFill>
                  <a:srgbClr val="27306B"/>
                </a:solidFill>
                <a:latin typeface="Helvetica"/>
                <a:cs typeface="Helvetica"/>
              </a:rPr>
              <a:t>Alert	</a:t>
            </a:r>
            <a:r>
              <a:rPr lang="en-US" sz="6500" b="1" dirty="0">
                <a:solidFill>
                  <a:srgbClr val="27306B"/>
                </a:solidFill>
                <a:latin typeface="Helvetica"/>
                <a:cs typeface="Helvetica"/>
              </a:rPr>
              <a:t>111</a:t>
            </a:r>
            <a:r>
              <a:rPr sz="6500" b="1" dirty="0">
                <a:solidFill>
                  <a:srgbClr val="27306B"/>
                </a:solidFill>
                <a:latin typeface="Helvetica"/>
                <a:cs typeface="Helvetica"/>
              </a:rPr>
              <a:t>  </a:t>
            </a:r>
            <a:r>
              <a:rPr sz="7000" b="1" dirty="0">
                <a:solidFill>
                  <a:srgbClr val="FFFFFF"/>
                </a:solidFill>
                <a:latin typeface="Helvetica"/>
                <a:cs typeface="Helvetica"/>
              </a:rPr>
              <a:t>B	</a:t>
            </a:r>
            <a:r>
              <a:rPr sz="6500" b="1" dirty="0">
                <a:solidFill>
                  <a:srgbClr val="27306B"/>
                </a:solidFill>
                <a:latin typeface="Helvetica"/>
                <a:cs typeface="Helvetica"/>
              </a:rPr>
              <a:t>Bleeding</a:t>
            </a:r>
            <a:endParaRPr sz="6500" b="1" dirty="0">
              <a:latin typeface="Helvetica"/>
              <a:cs typeface="Helvetica"/>
            </a:endParaRPr>
          </a:p>
          <a:p>
            <a:pPr marL="12698">
              <a:spcBef>
                <a:spcPts val="4260"/>
              </a:spcBef>
              <a:tabLst>
                <a:tab pos="1198043" algn="l"/>
                <a:tab pos="5921009" algn="l"/>
                <a:tab pos="6547649" algn="l"/>
              </a:tabLst>
            </a:pPr>
            <a:r>
              <a:rPr sz="7000" b="1" dirty="0">
                <a:solidFill>
                  <a:srgbClr val="BA2029"/>
                </a:solidFill>
                <a:latin typeface="Helvetica"/>
                <a:cs typeface="Helvetica"/>
              </a:rPr>
              <a:t>C	</a:t>
            </a:r>
            <a:r>
              <a:rPr sz="6500" b="1" dirty="0">
                <a:solidFill>
                  <a:srgbClr val="BA2029"/>
                </a:solidFill>
                <a:latin typeface="Helvetica"/>
                <a:cs typeface="Helvetica"/>
              </a:rPr>
              <a:t>Comp</a:t>
            </a:r>
            <a:r>
              <a:rPr sz="6500" b="1" spc="-129" dirty="0">
                <a:solidFill>
                  <a:srgbClr val="BA2029"/>
                </a:solidFill>
                <a:latin typeface="Helvetica"/>
                <a:cs typeface="Helvetica"/>
              </a:rPr>
              <a:t>r</a:t>
            </a:r>
            <a:r>
              <a:rPr sz="6500" b="1" dirty="0">
                <a:solidFill>
                  <a:srgbClr val="BA2029"/>
                </a:solidFill>
                <a:latin typeface="Helvetica"/>
                <a:cs typeface="Helvetica"/>
              </a:rPr>
              <a:t>ess</a:t>
            </a:r>
            <a:r>
              <a:rPr lang="en-US" sz="6500" b="1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sz="6500" b="1" dirty="0">
                <a:solidFill>
                  <a:srgbClr val="BA2029"/>
                </a:solidFill>
                <a:latin typeface="Helvetica"/>
                <a:cs typeface="Helvetica"/>
              </a:rPr>
              <a:t>-</a:t>
            </a:r>
            <a:r>
              <a:rPr lang="en-US" sz="6500" b="1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sz="6500" b="1" dirty="0">
                <a:solidFill>
                  <a:srgbClr val="BA2029"/>
                </a:solidFill>
                <a:latin typeface="Helvetica"/>
                <a:cs typeface="Helvetica"/>
              </a:rPr>
              <a:t>P</a:t>
            </a:r>
            <a:r>
              <a:rPr sz="6500" b="1" spc="-129" dirty="0">
                <a:solidFill>
                  <a:srgbClr val="BA2029"/>
                </a:solidFill>
                <a:latin typeface="Helvetica"/>
                <a:cs typeface="Helvetica"/>
              </a:rPr>
              <a:t>r</a:t>
            </a:r>
            <a:r>
              <a:rPr sz="6500" b="1" dirty="0">
                <a:solidFill>
                  <a:srgbClr val="BA2029"/>
                </a:solidFill>
                <a:latin typeface="Helvetica"/>
                <a:cs typeface="Helvetica"/>
              </a:rPr>
              <a:t>essu</a:t>
            </a:r>
            <a:r>
              <a:rPr sz="6500" b="1" spc="-129" dirty="0">
                <a:solidFill>
                  <a:srgbClr val="BA2029"/>
                </a:solidFill>
                <a:latin typeface="Helvetica"/>
                <a:cs typeface="Helvetica"/>
              </a:rPr>
              <a:t>r</a:t>
            </a:r>
            <a:r>
              <a:rPr sz="6500" b="1" dirty="0">
                <a:solidFill>
                  <a:srgbClr val="BA2029"/>
                </a:solidFill>
                <a:latin typeface="Helvetica"/>
                <a:cs typeface="Helvetica"/>
              </a:rPr>
              <a:t>e</a:t>
            </a:r>
          </a:p>
        </p:txBody>
      </p:sp>
      <p:sp>
        <p:nvSpPr>
          <p:cNvPr id="7" name="object 7"/>
          <p:cNvSpPr/>
          <p:nvPr/>
        </p:nvSpPr>
        <p:spPr>
          <a:xfrm>
            <a:off x="12572999" y="2946400"/>
            <a:ext cx="3407851" cy="426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6363211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10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89101" y="3027772"/>
            <a:ext cx="11087100" cy="5442514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  <a:tabLst>
                <a:tab pos="1198043" algn="l"/>
                <a:tab pos="5921009" algn="l"/>
                <a:tab pos="6547649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C	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Comp</a:t>
            </a:r>
            <a:r>
              <a:rPr sz="6300" b="1" spc="-129" dirty="0">
                <a:solidFill>
                  <a:srgbClr val="BA2029"/>
                </a:solidFill>
                <a:latin typeface="Helvetica"/>
                <a:cs typeface="Helvetica"/>
              </a:rPr>
              <a:t>r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ess</a:t>
            </a:r>
            <a:r>
              <a:rPr lang="en-US" sz="6300" b="1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-</a:t>
            </a:r>
            <a:r>
              <a:rPr lang="en-US" sz="6300" b="1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P</a:t>
            </a:r>
            <a:r>
              <a:rPr sz="6300" b="1" spc="-135" dirty="0">
                <a:solidFill>
                  <a:srgbClr val="BA2029"/>
                </a:solidFill>
                <a:latin typeface="Helvetica"/>
                <a:cs typeface="Helvetica"/>
              </a:rPr>
              <a:t>r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essu</a:t>
            </a:r>
            <a:r>
              <a:rPr sz="6300" b="1" spc="-129" dirty="0">
                <a:solidFill>
                  <a:srgbClr val="BA2029"/>
                </a:solidFill>
                <a:latin typeface="Helvetica"/>
                <a:cs typeface="Helvetica"/>
              </a:rPr>
              <a:t>r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e</a:t>
            </a:r>
          </a:p>
          <a:p>
            <a:pPr marL="1573898" indent="-380300">
              <a:spcBef>
                <a:spcPts val="3130"/>
              </a:spcBef>
              <a:buChar char="•"/>
              <a:tabLst>
                <a:tab pos="1574534" algn="l"/>
              </a:tabLst>
            </a:pP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Apply </a:t>
            </a:r>
            <a:r>
              <a:rPr sz="3500" b="1" spc="15" dirty="0">
                <a:solidFill>
                  <a:srgbClr val="27306B"/>
                </a:solidFill>
                <a:latin typeface="Helvetica"/>
                <a:cs typeface="Helvetica"/>
              </a:rPr>
              <a:t>direct </a:t>
            </a:r>
            <a:r>
              <a:rPr sz="3500" b="1" spc="9" dirty="0">
                <a:solidFill>
                  <a:srgbClr val="27306B"/>
                </a:solidFill>
                <a:latin typeface="Helvetica"/>
                <a:cs typeface="Helvetica"/>
              </a:rPr>
              <a:t>pressure </a:t>
            </a:r>
            <a:r>
              <a:rPr sz="3500" b="1" spc="15" dirty="0">
                <a:solidFill>
                  <a:srgbClr val="27306B"/>
                </a:solidFill>
                <a:latin typeface="Helvetica"/>
                <a:cs typeface="Helvetica"/>
              </a:rPr>
              <a:t>to</a:t>
            </a:r>
            <a:r>
              <a:rPr sz="3500" b="1" spc="23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500" b="1" spc="35" dirty="0">
                <a:solidFill>
                  <a:srgbClr val="27306B"/>
                </a:solidFill>
                <a:latin typeface="Helvetica"/>
                <a:cs typeface="Helvetica"/>
              </a:rPr>
              <a:t>wound</a:t>
            </a:r>
            <a:endParaRPr sz="3500" b="1" dirty="0">
              <a:latin typeface="Helvetica"/>
              <a:cs typeface="Helvetica"/>
            </a:endParaRPr>
          </a:p>
          <a:p>
            <a:pPr marL="1573898" indent="-380300">
              <a:spcBef>
                <a:spcPts val="1799"/>
              </a:spcBef>
              <a:buChar char="•"/>
              <a:tabLst>
                <a:tab pos="1574534" algn="l"/>
              </a:tabLst>
            </a:pP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Focus </a:t>
            </a:r>
            <a:r>
              <a:rPr sz="3500" b="1" spc="15" dirty="0">
                <a:solidFill>
                  <a:srgbClr val="27306B"/>
                </a:solidFill>
                <a:latin typeface="Helvetica"/>
                <a:cs typeface="Helvetica"/>
              </a:rPr>
              <a:t>on </a:t>
            </a:r>
            <a:r>
              <a:rPr sz="3500" b="1" spc="20" dirty="0">
                <a:solidFill>
                  <a:srgbClr val="27306B"/>
                </a:solidFill>
                <a:latin typeface="Helvetica"/>
                <a:cs typeface="Helvetica"/>
              </a:rPr>
              <a:t>the </a:t>
            </a:r>
            <a:r>
              <a:rPr sz="3500" b="1" spc="30" dirty="0">
                <a:solidFill>
                  <a:srgbClr val="27306B"/>
                </a:solidFill>
                <a:latin typeface="Helvetica"/>
                <a:cs typeface="Helvetica"/>
              </a:rPr>
              <a:t>location </a:t>
            </a:r>
            <a:r>
              <a:rPr sz="3500" b="1" spc="15" dirty="0">
                <a:solidFill>
                  <a:srgbClr val="27306B"/>
                </a:solidFill>
                <a:latin typeface="Helvetica"/>
                <a:cs typeface="Helvetica"/>
              </a:rPr>
              <a:t>of </a:t>
            </a:r>
            <a:r>
              <a:rPr sz="3500" b="1" spc="20" dirty="0">
                <a:solidFill>
                  <a:srgbClr val="27306B"/>
                </a:solidFill>
                <a:latin typeface="Helvetica"/>
                <a:cs typeface="Helvetica"/>
              </a:rPr>
              <a:t>the</a:t>
            </a:r>
            <a:r>
              <a:rPr sz="3500" b="1" spc="300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500" b="1" spc="35" dirty="0">
                <a:solidFill>
                  <a:srgbClr val="BA2029"/>
                </a:solidFill>
                <a:latin typeface="Helvetica"/>
                <a:cs typeface="Helvetica"/>
              </a:rPr>
              <a:t>bleeding</a:t>
            </a:r>
            <a:endParaRPr sz="3500" b="1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1573898" marR="923134" indent="-380300">
              <a:spcBef>
                <a:spcPts val="1804"/>
              </a:spcBef>
              <a:buChar char="•"/>
              <a:tabLst>
                <a:tab pos="1574534" algn="l"/>
              </a:tabLst>
            </a:pPr>
            <a:r>
              <a:rPr sz="3500" b="1" spc="20" dirty="0">
                <a:solidFill>
                  <a:srgbClr val="27306B"/>
                </a:solidFill>
                <a:latin typeface="Helvetica"/>
                <a:cs typeface="Helvetica"/>
              </a:rPr>
              <a:t>Use </a:t>
            </a: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just enough gauze </a:t>
            </a:r>
            <a:r>
              <a:rPr sz="3500" b="1" spc="15" dirty="0">
                <a:solidFill>
                  <a:srgbClr val="27306B"/>
                </a:solidFill>
                <a:latin typeface="Helvetica"/>
                <a:cs typeface="Helvetica"/>
              </a:rPr>
              <a:t>or </a:t>
            </a: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cloth </a:t>
            </a:r>
            <a:r>
              <a:rPr sz="3500" b="1" spc="35" dirty="0">
                <a:solidFill>
                  <a:srgbClr val="27306B"/>
                </a:solidFill>
                <a:latin typeface="Helvetica"/>
                <a:cs typeface="Helvetica"/>
              </a:rPr>
              <a:t>to  </a:t>
            </a: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cover</a:t>
            </a:r>
            <a:r>
              <a:rPr sz="3500" b="1" spc="70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500" b="1" spc="35" dirty="0">
                <a:solidFill>
                  <a:srgbClr val="27306B"/>
                </a:solidFill>
                <a:latin typeface="Helvetica"/>
                <a:cs typeface="Helvetica"/>
              </a:rPr>
              <a:t>injury</a:t>
            </a:r>
            <a:endParaRPr sz="3500" b="1" dirty="0">
              <a:latin typeface="Helvetica"/>
              <a:cs typeface="Helvetica"/>
            </a:endParaRPr>
          </a:p>
          <a:p>
            <a:pPr marL="1573898" marR="311098" indent="-380300">
              <a:spcBef>
                <a:spcPts val="1799"/>
              </a:spcBef>
              <a:buChar char="•"/>
              <a:tabLst>
                <a:tab pos="1574534" algn="l"/>
              </a:tabLst>
            </a:pPr>
            <a:r>
              <a:rPr sz="3500" b="1" spc="15" dirty="0">
                <a:solidFill>
                  <a:srgbClr val="27306B"/>
                </a:solidFill>
                <a:latin typeface="Helvetica"/>
                <a:cs typeface="Helvetica"/>
              </a:rPr>
              <a:t>If </a:t>
            </a:r>
            <a:r>
              <a:rPr sz="3500" b="1" spc="9" dirty="0">
                <a:solidFill>
                  <a:srgbClr val="27306B"/>
                </a:solidFill>
                <a:latin typeface="Helvetica"/>
                <a:cs typeface="Helvetica"/>
              </a:rPr>
              <a:t>pressure </a:t>
            </a: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stops </a:t>
            </a:r>
            <a:r>
              <a:rPr sz="3500" b="1" spc="20" dirty="0">
                <a:solidFill>
                  <a:srgbClr val="27306B"/>
                </a:solidFill>
                <a:latin typeface="Helvetica"/>
                <a:cs typeface="Helvetica"/>
              </a:rPr>
              <a:t>the </a:t>
            </a:r>
            <a:r>
              <a:rPr sz="3500" b="1" spc="30" dirty="0">
                <a:solidFill>
                  <a:srgbClr val="BA2029"/>
                </a:solidFill>
                <a:latin typeface="Helvetica"/>
                <a:cs typeface="Helvetica"/>
              </a:rPr>
              <a:t>bleeding</a:t>
            </a:r>
            <a:r>
              <a:rPr sz="3500" b="1" spc="30" dirty="0">
                <a:solidFill>
                  <a:srgbClr val="27306B"/>
                </a:solidFill>
                <a:latin typeface="Helvetica"/>
                <a:cs typeface="Helvetica"/>
              </a:rPr>
              <a:t>, </a:t>
            </a:r>
            <a:r>
              <a:rPr sz="3500" b="1" spc="35" dirty="0">
                <a:solidFill>
                  <a:srgbClr val="27306B"/>
                </a:solidFill>
                <a:latin typeface="Helvetica"/>
                <a:cs typeface="Helvetica"/>
              </a:rPr>
              <a:t>keep  </a:t>
            </a:r>
            <a:r>
              <a:rPr sz="3500" b="1" spc="9" dirty="0">
                <a:solidFill>
                  <a:srgbClr val="27306B"/>
                </a:solidFill>
                <a:latin typeface="Helvetica"/>
                <a:cs typeface="Helvetica"/>
              </a:rPr>
              <a:t>pressure </a:t>
            </a:r>
            <a:r>
              <a:rPr sz="3500" b="1" spc="15" dirty="0">
                <a:solidFill>
                  <a:srgbClr val="27306B"/>
                </a:solidFill>
                <a:latin typeface="Helvetica"/>
                <a:cs typeface="Helvetica"/>
              </a:rPr>
              <a:t>on </a:t>
            </a: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wound until help</a:t>
            </a:r>
            <a:r>
              <a:rPr sz="3500" b="1" spc="264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500" b="1" spc="35" dirty="0">
                <a:solidFill>
                  <a:srgbClr val="27306B"/>
                </a:solidFill>
                <a:latin typeface="Helvetica"/>
                <a:cs typeface="Helvetica"/>
              </a:rPr>
              <a:t>arrives</a:t>
            </a:r>
            <a:endParaRPr sz="3500" b="1" dirty="0">
              <a:latin typeface="Helvetica"/>
              <a:cs typeface="Helvetic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57536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57300" y="585846"/>
            <a:ext cx="78613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4400" spc="30" dirty="0">
                <a:solidFill>
                  <a:srgbClr val="FFFFFF"/>
                </a:solidFill>
              </a:rPr>
              <a:t>AB</a:t>
            </a:r>
            <a:r>
              <a:rPr sz="4400" spc="30" dirty="0">
                <a:solidFill>
                  <a:srgbClr val="BA2029"/>
                </a:solidFill>
              </a:rPr>
              <a:t>C</a:t>
            </a:r>
            <a:r>
              <a:rPr sz="4400" spc="30" dirty="0">
                <a:solidFill>
                  <a:srgbClr val="FFFFFF"/>
                </a:solidFill>
              </a:rPr>
              <a:t>s </a:t>
            </a:r>
            <a:r>
              <a:rPr sz="4400" spc="20" dirty="0">
                <a:solidFill>
                  <a:srgbClr val="FFFFFF"/>
                </a:solidFill>
              </a:rPr>
              <a:t>of </a:t>
            </a:r>
            <a:r>
              <a:rPr sz="4400" spc="35" dirty="0">
                <a:solidFill>
                  <a:srgbClr val="FFFFFF"/>
                </a:solidFill>
              </a:rPr>
              <a:t>Bleeding</a:t>
            </a:r>
            <a:r>
              <a:rPr sz="4400" spc="194" dirty="0">
                <a:solidFill>
                  <a:srgbClr val="FFFFFF"/>
                </a:solidFill>
              </a:rPr>
              <a:t> </a:t>
            </a:r>
            <a:r>
              <a:rPr sz="4400" spc="30" dirty="0">
                <a:solidFill>
                  <a:srgbClr val="FFFFFF"/>
                </a:solidFill>
              </a:rPr>
              <a:t>Control</a:t>
            </a:r>
            <a:endParaRPr sz="4400" dirty="0"/>
          </a:p>
        </p:txBody>
      </p:sp>
      <p:sp>
        <p:nvSpPr>
          <p:cNvPr id="7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299" y="585846"/>
            <a:ext cx="77089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4400" spc="30" dirty="0">
                <a:solidFill>
                  <a:srgbClr val="FFFFFF"/>
                </a:solidFill>
              </a:rPr>
              <a:t>AB</a:t>
            </a:r>
            <a:r>
              <a:rPr sz="4400" spc="30" dirty="0">
                <a:solidFill>
                  <a:srgbClr val="BA2029"/>
                </a:solidFill>
              </a:rPr>
              <a:t>C</a:t>
            </a:r>
            <a:r>
              <a:rPr sz="4400" spc="30" dirty="0">
                <a:solidFill>
                  <a:srgbClr val="FFFFFF"/>
                </a:solidFill>
              </a:rPr>
              <a:t>s </a:t>
            </a:r>
            <a:r>
              <a:rPr sz="4400" spc="20" dirty="0">
                <a:solidFill>
                  <a:srgbClr val="FFFFFF"/>
                </a:solidFill>
              </a:rPr>
              <a:t>of </a:t>
            </a:r>
            <a:r>
              <a:rPr sz="4400" spc="35" dirty="0">
                <a:solidFill>
                  <a:srgbClr val="FFFFFF"/>
                </a:solidFill>
              </a:rPr>
              <a:t>Bleeding</a:t>
            </a:r>
            <a:r>
              <a:rPr sz="4400" spc="194" dirty="0">
                <a:solidFill>
                  <a:srgbClr val="FFFFFF"/>
                </a:solidFill>
              </a:rPr>
              <a:t> </a:t>
            </a:r>
            <a:r>
              <a:rPr sz="4400" spc="30" dirty="0">
                <a:solidFill>
                  <a:srgbClr val="FFFFFF"/>
                </a:solidFill>
              </a:rPr>
              <a:t>Control</a:t>
            </a:r>
            <a:endParaRPr sz="4400"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56520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6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 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pic>
        <p:nvPicPr>
          <p:cNvPr id="4" name="Slide 18 - small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5693" y="2108200"/>
            <a:ext cx="12504615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7787972"/>
            <a:ext cx="2590800" cy="91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57299" y="585846"/>
            <a:ext cx="83185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4400" spc="30" dirty="0">
                <a:solidFill>
                  <a:srgbClr val="FFFFFF"/>
                </a:solidFill>
              </a:rPr>
              <a:t>AB</a:t>
            </a:r>
            <a:r>
              <a:rPr sz="4400" spc="30" dirty="0">
                <a:solidFill>
                  <a:srgbClr val="BA2029"/>
                </a:solidFill>
              </a:rPr>
              <a:t>C</a:t>
            </a:r>
            <a:r>
              <a:rPr sz="4400" spc="30" dirty="0">
                <a:solidFill>
                  <a:srgbClr val="FFFFFF"/>
                </a:solidFill>
              </a:rPr>
              <a:t>s </a:t>
            </a:r>
            <a:r>
              <a:rPr sz="4400" spc="20" dirty="0">
                <a:solidFill>
                  <a:srgbClr val="FFFFFF"/>
                </a:solidFill>
              </a:rPr>
              <a:t>of </a:t>
            </a:r>
            <a:r>
              <a:rPr sz="4400" spc="35" dirty="0">
                <a:solidFill>
                  <a:srgbClr val="FFFFFF"/>
                </a:solidFill>
              </a:rPr>
              <a:t>Bleeding</a:t>
            </a:r>
            <a:r>
              <a:rPr sz="4400" spc="194" dirty="0">
                <a:solidFill>
                  <a:srgbClr val="FFFFFF"/>
                </a:solidFill>
              </a:rPr>
              <a:t> </a:t>
            </a:r>
            <a:r>
              <a:rPr sz="4400" spc="30" dirty="0">
                <a:solidFill>
                  <a:srgbClr val="FFFFFF"/>
                </a:solidFill>
              </a:rPr>
              <a:t>Control</a:t>
            </a:r>
            <a:endParaRPr sz="4400" dirty="0"/>
          </a:p>
        </p:txBody>
      </p:sp>
      <p:sp>
        <p:nvSpPr>
          <p:cNvPr id="4" name="object 4"/>
          <p:cNvSpPr txBox="1"/>
          <p:nvPr/>
        </p:nvSpPr>
        <p:spPr>
          <a:xfrm>
            <a:off x="1689102" y="2042295"/>
            <a:ext cx="11239500" cy="5502694"/>
          </a:xfrm>
          <a:prstGeom prst="rect">
            <a:avLst/>
          </a:prstGeom>
        </p:spPr>
        <p:txBody>
          <a:bodyPr vert="horz" wrap="square" lIns="0" tIns="549816" rIns="0" bIns="0" rtlCol="0">
            <a:spAutoFit/>
          </a:bodyPr>
          <a:lstStyle/>
          <a:p>
            <a:pPr marL="12698">
              <a:spcBef>
                <a:spcPts val="4330"/>
              </a:spcBef>
              <a:tabLst>
                <a:tab pos="1198043" algn="l"/>
                <a:tab pos="5921009" algn="l"/>
                <a:tab pos="6547649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C	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Comp</a:t>
            </a:r>
            <a:r>
              <a:rPr sz="6300" b="1" spc="-129" dirty="0">
                <a:solidFill>
                  <a:srgbClr val="BA2029"/>
                </a:solidFill>
                <a:latin typeface="Helvetica"/>
                <a:cs typeface="Helvetica"/>
              </a:rPr>
              <a:t>r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ess</a:t>
            </a:r>
            <a:r>
              <a:rPr lang="en-US" sz="6300" b="1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-</a:t>
            </a:r>
            <a:r>
              <a:rPr lang="en-US" sz="6300" b="1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Packing</a:t>
            </a:r>
            <a:endParaRPr sz="6300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1573898" indent="-380300">
              <a:spcBef>
                <a:spcPts val="2119"/>
              </a:spcBef>
              <a:buChar char="•"/>
              <a:tabLst>
                <a:tab pos="1574534" algn="l"/>
              </a:tabLst>
            </a:pPr>
            <a:r>
              <a:rPr sz="3100" b="1" spc="20" dirty="0">
                <a:solidFill>
                  <a:srgbClr val="27306B"/>
                </a:solidFill>
                <a:latin typeface="Helvetica"/>
                <a:cs typeface="Helvetica"/>
              </a:rPr>
              <a:t>For </a:t>
            </a:r>
            <a:r>
              <a:rPr sz="3100" b="1" spc="26" dirty="0">
                <a:solidFill>
                  <a:srgbClr val="27306B"/>
                </a:solidFill>
                <a:latin typeface="Helvetica"/>
                <a:cs typeface="Helvetica"/>
              </a:rPr>
              <a:t>large</a:t>
            </a:r>
            <a:r>
              <a:rPr sz="3100" b="1" spc="11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100" b="1" spc="35" dirty="0">
                <a:solidFill>
                  <a:srgbClr val="27306B"/>
                </a:solidFill>
                <a:latin typeface="Helvetica"/>
                <a:cs typeface="Helvetica"/>
              </a:rPr>
              <a:t>wounds,</a:t>
            </a:r>
            <a:r>
              <a:rPr lang="en-US" sz="3100" dirty="0">
                <a:latin typeface="Helvetica"/>
                <a:cs typeface="Helvetica"/>
              </a:rPr>
              <a:t> </a:t>
            </a:r>
            <a:r>
              <a:rPr sz="3100" b="1" spc="35" dirty="0">
                <a:solidFill>
                  <a:srgbClr val="27306B"/>
                </a:solidFill>
                <a:latin typeface="Helvetica"/>
                <a:cs typeface="Helvetica"/>
              </a:rPr>
              <a:t>superficial</a:t>
            </a:r>
            <a:r>
              <a:rPr sz="3100" b="1" spc="5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br>
              <a:rPr lang="en-US" sz="3100" b="1" spc="55" dirty="0">
                <a:solidFill>
                  <a:srgbClr val="27306B"/>
                </a:solidFill>
                <a:latin typeface="Helvetica"/>
                <a:cs typeface="Helvetica"/>
              </a:rPr>
            </a:br>
            <a:r>
              <a:rPr sz="3100" b="1" spc="9" dirty="0">
                <a:solidFill>
                  <a:srgbClr val="27306B"/>
                </a:solidFill>
                <a:latin typeface="Helvetica"/>
                <a:cs typeface="Helvetica"/>
              </a:rPr>
              <a:t>pressure</a:t>
            </a:r>
            <a:r>
              <a:rPr sz="3100" b="1" spc="5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100" b="1" spc="35" dirty="0">
                <a:solidFill>
                  <a:srgbClr val="27306B"/>
                </a:solidFill>
                <a:latin typeface="Helvetica"/>
                <a:cs typeface="Helvetica"/>
              </a:rPr>
              <a:t>is</a:t>
            </a:r>
            <a:r>
              <a:rPr lang="en-US" sz="3100" b="1" spc="3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100" b="1" spc="20" dirty="0">
                <a:solidFill>
                  <a:srgbClr val="27306B"/>
                </a:solidFill>
                <a:latin typeface="Helvetica"/>
                <a:cs typeface="Helvetica"/>
              </a:rPr>
              <a:t>not</a:t>
            </a:r>
            <a:r>
              <a:rPr sz="3100" b="1" spc="6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100" b="1" spc="26" dirty="0">
                <a:solidFill>
                  <a:srgbClr val="27306B"/>
                </a:solidFill>
                <a:latin typeface="Helvetica"/>
                <a:cs typeface="Helvetica"/>
              </a:rPr>
              <a:t>effective</a:t>
            </a:r>
            <a:endParaRPr sz="3100" dirty="0">
              <a:latin typeface="Helvetica"/>
              <a:cs typeface="Helvetica"/>
            </a:endParaRPr>
          </a:p>
          <a:p>
            <a:pPr marL="1573898" marR="4101408" indent="-380300">
              <a:spcBef>
                <a:spcPts val="1799"/>
              </a:spcBef>
              <a:buChar char="•"/>
              <a:tabLst>
                <a:tab pos="1574534" algn="l"/>
              </a:tabLst>
            </a:pPr>
            <a:r>
              <a:rPr sz="3100" b="1" spc="15" dirty="0">
                <a:solidFill>
                  <a:srgbClr val="27306B"/>
                </a:solidFill>
                <a:latin typeface="Helvetica"/>
                <a:cs typeface="Helvetica"/>
              </a:rPr>
              <a:t>If </a:t>
            </a:r>
            <a:r>
              <a:rPr sz="3100" b="1" spc="30" dirty="0">
                <a:solidFill>
                  <a:srgbClr val="BA2029"/>
                </a:solidFill>
                <a:latin typeface="Helvetica"/>
                <a:cs typeface="Helvetica"/>
              </a:rPr>
              <a:t>bleeding</a:t>
            </a:r>
            <a:r>
              <a:rPr sz="3100" b="1" spc="30" dirty="0">
                <a:solidFill>
                  <a:srgbClr val="AE422D"/>
                </a:solidFill>
                <a:latin typeface="Helvetica"/>
                <a:cs typeface="Helvetica"/>
              </a:rPr>
              <a:t> </a:t>
            </a:r>
            <a:r>
              <a:rPr sz="3100" b="1" spc="15" dirty="0">
                <a:solidFill>
                  <a:srgbClr val="27306B"/>
                </a:solidFill>
                <a:latin typeface="Helvetica"/>
                <a:cs typeface="Helvetica"/>
              </a:rPr>
              <a:t>is </a:t>
            </a:r>
            <a:r>
              <a:rPr sz="3100" b="1" spc="9" dirty="0">
                <a:solidFill>
                  <a:srgbClr val="27306B"/>
                </a:solidFill>
                <a:latin typeface="Helvetica"/>
                <a:cs typeface="Helvetica"/>
              </a:rPr>
              <a:t>from </a:t>
            </a:r>
            <a:r>
              <a:rPr sz="3100" b="1" dirty="0">
                <a:solidFill>
                  <a:srgbClr val="27306B"/>
                </a:solidFill>
                <a:latin typeface="Helvetica"/>
                <a:cs typeface="Helvetica"/>
              </a:rPr>
              <a:t>a  </a:t>
            </a:r>
            <a:r>
              <a:rPr sz="3100" b="1" spc="26" dirty="0">
                <a:solidFill>
                  <a:srgbClr val="27306B"/>
                </a:solidFill>
                <a:latin typeface="Helvetica"/>
                <a:cs typeface="Helvetica"/>
              </a:rPr>
              <a:t>deep wound,</a:t>
            </a:r>
            <a:r>
              <a:rPr sz="3100" b="1" spc="79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100" b="1" spc="35" dirty="0">
                <a:solidFill>
                  <a:srgbClr val="27306B"/>
                </a:solidFill>
                <a:latin typeface="Helvetica"/>
                <a:cs typeface="Helvetica"/>
              </a:rPr>
              <a:t>pack</a:t>
            </a:r>
            <a:r>
              <a:rPr lang="en-US" sz="3100" dirty="0">
                <a:latin typeface="Helvetica"/>
                <a:cs typeface="Helvetica"/>
              </a:rPr>
              <a:t> </a:t>
            </a:r>
            <a:r>
              <a:rPr sz="3100" b="1" spc="26" dirty="0">
                <a:solidFill>
                  <a:srgbClr val="27306B"/>
                </a:solidFill>
                <a:latin typeface="Helvetica"/>
                <a:cs typeface="Helvetica"/>
              </a:rPr>
              <a:t>gauze </a:t>
            </a:r>
            <a:r>
              <a:rPr sz="3100" b="1" spc="30" dirty="0">
                <a:solidFill>
                  <a:srgbClr val="27306B"/>
                </a:solidFill>
                <a:latin typeface="Helvetica"/>
                <a:cs typeface="Helvetica"/>
              </a:rPr>
              <a:t>tightly </a:t>
            </a:r>
            <a:r>
              <a:rPr sz="3100" b="1" spc="26" dirty="0">
                <a:solidFill>
                  <a:srgbClr val="27306B"/>
                </a:solidFill>
                <a:latin typeface="Helvetica"/>
                <a:cs typeface="Helvetica"/>
              </a:rPr>
              <a:t>into</a:t>
            </a:r>
            <a:r>
              <a:rPr sz="3100" b="1" spc="144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100" b="1" spc="35" dirty="0">
                <a:solidFill>
                  <a:srgbClr val="27306B"/>
                </a:solidFill>
                <a:latin typeface="Helvetica"/>
                <a:cs typeface="Helvetica"/>
              </a:rPr>
              <a:t>the</a:t>
            </a:r>
            <a:r>
              <a:rPr lang="en-US" sz="3100" dirty="0">
                <a:latin typeface="Helvetica"/>
                <a:cs typeface="Helvetica"/>
              </a:rPr>
              <a:t> </a:t>
            </a:r>
            <a:r>
              <a:rPr sz="3100" b="1" spc="26" dirty="0">
                <a:solidFill>
                  <a:srgbClr val="27306B"/>
                </a:solidFill>
                <a:latin typeface="Helvetica"/>
                <a:cs typeface="Helvetica"/>
              </a:rPr>
              <a:t>wound until </a:t>
            </a:r>
            <a:r>
              <a:rPr sz="3100" b="1" spc="15" dirty="0">
                <a:solidFill>
                  <a:srgbClr val="27306B"/>
                </a:solidFill>
                <a:latin typeface="Helvetica"/>
                <a:cs typeface="Helvetica"/>
              </a:rPr>
              <a:t>it </a:t>
            </a:r>
            <a:r>
              <a:rPr sz="3100" b="1" spc="26" dirty="0">
                <a:solidFill>
                  <a:srgbClr val="27306B"/>
                </a:solidFill>
                <a:latin typeface="Helvetica"/>
                <a:cs typeface="Helvetica"/>
              </a:rPr>
              <a:t>stops </a:t>
            </a:r>
            <a:r>
              <a:rPr sz="3100" b="1" spc="35" dirty="0">
                <a:solidFill>
                  <a:srgbClr val="27306B"/>
                </a:solidFill>
                <a:latin typeface="Helvetica"/>
                <a:cs typeface="Helvetica"/>
              </a:rPr>
              <a:t>the  </a:t>
            </a:r>
            <a:r>
              <a:rPr sz="3100" b="1" spc="30" dirty="0">
                <a:solidFill>
                  <a:srgbClr val="BA2029"/>
                </a:solidFill>
                <a:latin typeface="Helvetica"/>
                <a:cs typeface="Helvetica"/>
              </a:rPr>
              <a:t>bleeding</a:t>
            </a:r>
            <a:r>
              <a:rPr sz="3100" b="1" spc="30" dirty="0">
                <a:solidFill>
                  <a:srgbClr val="27306B"/>
                </a:solidFill>
                <a:latin typeface="Helvetica"/>
                <a:cs typeface="Helvetica"/>
              </a:rPr>
              <a:t>; </a:t>
            </a:r>
            <a:r>
              <a:rPr sz="3100" b="1" spc="26" dirty="0">
                <a:solidFill>
                  <a:srgbClr val="27306B"/>
                </a:solidFill>
                <a:latin typeface="Helvetica"/>
                <a:cs typeface="Helvetica"/>
              </a:rPr>
              <a:t>hold</a:t>
            </a:r>
            <a:r>
              <a:rPr lang="en-US" sz="3100" b="1" spc="26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100" b="1" spc="9" dirty="0">
                <a:solidFill>
                  <a:srgbClr val="27306B"/>
                </a:solidFill>
                <a:latin typeface="Helvetica"/>
                <a:cs typeface="Helvetica"/>
              </a:rPr>
              <a:t>pressure  </a:t>
            </a:r>
            <a:r>
              <a:rPr sz="3100" b="1" spc="26" dirty="0">
                <a:solidFill>
                  <a:srgbClr val="27306B"/>
                </a:solidFill>
                <a:latin typeface="Helvetica"/>
                <a:cs typeface="Helvetica"/>
              </a:rPr>
              <a:t>until help</a:t>
            </a:r>
            <a:r>
              <a:rPr sz="3100" b="1" spc="100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100" b="1" spc="35" dirty="0">
                <a:solidFill>
                  <a:srgbClr val="27306B"/>
                </a:solidFill>
                <a:latin typeface="Helvetica"/>
                <a:cs typeface="Helvetica"/>
              </a:rPr>
              <a:t>arrives</a:t>
            </a:r>
            <a:endParaRPr sz="3100" dirty="0">
              <a:latin typeface="Helvetica"/>
              <a:cs typeface="Helvetic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90201" y="5537201"/>
            <a:ext cx="5359399" cy="3733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0603987" y="9645800"/>
            <a:ext cx="4763012" cy="5066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8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2514600"/>
          </a:xfrm>
          <a:custGeom>
            <a:avLst/>
            <a:gdLst/>
            <a:ahLst/>
            <a:cxnLst/>
            <a:rect l="l" t="t" r="r" b="b"/>
            <a:pathLst>
              <a:path w="16256000" h="2514600">
                <a:moveTo>
                  <a:pt x="0" y="2514600"/>
                </a:moveTo>
                <a:lnTo>
                  <a:pt x="16256000" y="2514600"/>
                </a:lnTo>
                <a:lnTo>
                  <a:pt x="16256000" y="0"/>
                </a:lnTo>
                <a:lnTo>
                  <a:pt x="0" y="0"/>
                </a:lnTo>
                <a:lnTo>
                  <a:pt x="0" y="2514600"/>
                </a:lnTo>
                <a:close/>
              </a:path>
            </a:pathLst>
          </a:custGeom>
          <a:solidFill>
            <a:srgbClr val="D7D2CB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356601"/>
            <a:ext cx="16256000" cy="1803400"/>
          </a:xfrm>
          <a:custGeom>
            <a:avLst/>
            <a:gdLst/>
            <a:ahLst/>
            <a:cxnLst/>
            <a:rect l="l" t="t" r="r" b="b"/>
            <a:pathLst>
              <a:path w="16256000" h="1803400">
                <a:moveTo>
                  <a:pt x="0" y="1803400"/>
                </a:moveTo>
                <a:lnTo>
                  <a:pt x="16256000" y="1803400"/>
                </a:lnTo>
                <a:lnTo>
                  <a:pt x="16256000" y="0"/>
                </a:lnTo>
                <a:lnTo>
                  <a:pt x="0" y="0"/>
                </a:lnTo>
                <a:lnTo>
                  <a:pt x="0" y="1803400"/>
                </a:lnTo>
                <a:close/>
              </a:path>
            </a:pathLst>
          </a:custGeom>
          <a:solidFill>
            <a:srgbClr val="D7D2CB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514600"/>
            <a:ext cx="16256000" cy="5842001"/>
          </a:xfrm>
          <a:custGeom>
            <a:avLst/>
            <a:gdLst/>
            <a:ahLst/>
            <a:cxnLst/>
            <a:rect l="l" t="t" r="r" b="b"/>
            <a:pathLst>
              <a:path w="16256000" h="5842000">
                <a:moveTo>
                  <a:pt x="0" y="5842000"/>
                </a:moveTo>
                <a:lnTo>
                  <a:pt x="16256000" y="5842000"/>
                </a:lnTo>
                <a:lnTo>
                  <a:pt x="16256000" y="0"/>
                </a:lnTo>
                <a:lnTo>
                  <a:pt x="0" y="0"/>
                </a:lnTo>
                <a:lnTo>
                  <a:pt x="0" y="5842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08200" y="1422400"/>
            <a:ext cx="12348777" cy="520653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 algn="ctr">
              <a:spcBef>
                <a:spcPts val="100"/>
              </a:spcBef>
              <a:tabLst>
                <a:tab pos="4235370" algn="l"/>
              </a:tabLst>
            </a:pPr>
            <a:r>
              <a:rPr sz="3300" spc="30" dirty="0">
                <a:solidFill>
                  <a:srgbClr val="AB0F24"/>
                </a:solidFill>
              </a:rPr>
              <a:t>Bleed</a:t>
            </a:r>
            <a:r>
              <a:rPr lang="en-US" sz="3300" spc="30" dirty="0">
                <a:solidFill>
                  <a:srgbClr val="AB0F24"/>
                </a:solidFill>
              </a:rPr>
              <a:t>ing Control </a:t>
            </a:r>
            <a:r>
              <a:rPr sz="3300" spc="20" dirty="0">
                <a:solidFill>
                  <a:srgbClr val="AB0F24"/>
                </a:solidFill>
              </a:rPr>
              <a:t>is </a:t>
            </a:r>
            <a:r>
              <a:rPr sz="3300" dirty="0">
                <a:solidFill>
                  <a:srgbClr val="AB0F24"/>
                </a:solidFill>
              </a:rPr>
              <a:t>a </a:t>
            </a:r>
            <a:r>
              <a:rPr sz="3300" spc="35" dirty="0">
                <a:solidFill>
                  <a:srgbClr val="AB0F24"/>
                </a:solidFill>
              </a:rPr>
              <a:t>collaborative </a:t>
            </a:r>
            <a:r>
              <a:rPr sz="3300" spc="20" dirty="0">
                <a:solidFill>
                  <a:srgbClr val="AB0F24"/>
                </a:solidFill>
              </a:rPr>
              <a:t>effort</a:t>
            </a:r>
            <a:r>
              <a:rPr sz="3300" spc="194" dirty="0">
                <a:solidFill>
                  <a:srgbClr val="AB0F24"/>
                </a:solidFill>
              </a:rPr>
              <a:t> </a:t>
            </a:r>
            <a:r>
              <a:rPr sz="3300" spc="41" dirty="0">
                <a:solidFill>
                  <a:srgbClr val="AB0F24"/>
                </a:solidFill>
              </a:rPr>
              <a:t>by:</a:t>
            </a:r>
            <a:endParaRPr sz="3300" dirty="0">
              <a:solidFill>
                <a:srgbClr val="AB0F24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97122" y="3006842"/>
            <a:ext cx="2412757" cy="24127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73675" y="4887947"/>
            <a:ext cx="2004505" cy="449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87740" y="4720480"/>
            <a:ext cx="2551429" cy="0"/>
          </a:xfrm>
          <a:custGeom>
            <a:avLst/>
            <a:gdLst/>
            <a:ahLst/>
            <a:cxnLst/>
            <a:rect l="l" t="t" r="r" b="b"/>
            <a:pathLst>
              <a:path w="2551429">
                <a:moveTo>
                  <a:pt x="0" y="0"/>
                </a:moveTo>
                <a:lnTo>
                  <a:pt x="2550820" y="0"/>
                </a:lnTo>
              </a:path>
            </a:pathLst>
          </a:custGeom>
          <a:ln w="123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679500" y="2870201"/>
            <a:ext cx="2566668" cy="25844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995999" y="3920197"/>
            <a:ext cx="455294" cy="554355"/>
          </a:xfrm>
          <a:custGeom>
            <a:avLst/>
            <a:gdLst/>
            <a:ahLst/>
            <a:cxnLst/>
            <a:rect l="l" t="t" r="r" b="b"/>
            <a:pathLst>
              <a:path w="455295" h="554354">
                <a:moveTo>
                  <a:pt x="215722" y="0"/>
                </a:moveTo>
                <a:lnTo>
                  <a:pt x="0" y="0"/>
                </a:lnTo>
                <a:lnTo>
                  <a:pt x="0" y="118732"/>
                </a:lnTo>
                <a:lnTo>
                  <a:pt x="17346" y="122250"/>
                </a:lnTo>
                <a:lnTo>
                  <a:pt x="31511" y="131843"/>
                </a:lnTo>
                <a:lnTo>
                  <a:pt x="41062" y="146073"/>
                </a:lnTo>
                <a:lnTo>
                  <a:pt x="44564" y="163499"/>
                </a:lnTo>
                <a:lnTo>
                  <a:pt x="44564" y="399707"/>
                </a:lnTo>
                <a:lnTo>
                  <a:pt x="41062" y="417133"/>
                </a:lnTo>
                <a:lnTo>
                  <a:pt x="31511" y="431363"/>
                </a:lnTo>
                <a:lnTo>
                  <a:pt x="17346" y="440956"/>
                </a:lnTo>
                <a:lnTo>
                  <a:pt x="0" y="444474"/>
                </a:lnTo>
                <a:lnTo>
                  <a:pt x="0" y="554050"/>
                </a:lnTo>
                <a:lnTo>
                  <a:pt x="196900" y="554050"/>
                </a:lnTo>
                <a:lnTo>
                  <a:pt x="196900" y="444474"/>
                </a:lnTo>
                <a:lnTo>
                  <a:pt x="179556" y="440956"/>
                </a:lnTo>
                <a:lnTo>
                  <a:pt x="165395" y="431363"/>
                </a:lnTo>
                <a:lnTo>
                  <a:pt x="155849" y="417133"/>
                </a:lnTo>
                <a:lnTo>
                  <a:pt x="152349" y="399707"/>
                </a:lnTo>
                <a:lnTo>
                  <a:pt x="152349" y="280860"/>
                </a:lnTo>
                <a:lnTo>
                  <a:pt x="305114" y="280860"/>
                </a:lnTo>
                <a:lnTo>
                  <a:pt x="215722" y="0"/>
                </a:lnTo>
                <a:close/>
              </a:path>
              <a:path w="455295" h="554354">
                <a:moveTo>
                  <a:pt x="305114" y="280860"/>
                </a:moveTo>
                <a:lnTo>
                  <a:pt x="152349" y="280860"/>
                </a:lnTo>
                <a:lnTo>
                  <a:pt x="242062" y="554050"/>
                </a:lnTo>
                <a:lnTo>
                  <a:pt x="410273" y="554050"/>
                </a:lnTo>
                <a:lnTo>
                  <a:pt x="410273" y="290766"/>
                </a:lnTo>
                <a:lnTo>
                  <a:pt x="308267" y="290766"/>
                </a:lnTo>
                <a:lnTo>
                  <a:pt x="305114" y="280860"/>
                </a:lnTo>
                <a:close/>
              </a:path>
              <a:path w="455295" h="554354">
                <a:moveTo>
                  <a:pt x="454825" y="0"/>
                </a:moveTo>
                <a:lnTo>
                  <a:pt x="263715" y="0"/>
                </a:lnTo>
                <a:lnTo>
                  <a:pt x="263715" y="118732"/>
                </a:lnTo>
                <a:lnTo>
                  <a:pt x="281054" y="122250"/>
                </a:lnTo>
                <a:lnTo>
                  <a:pt x="295216" y="131843"/>
                </a:lnTo>
                <a:lnTo>
                  <a:pt x="304765" y="146073"/>
                </a:lnTo>
                <a:lnTo>
                  <a:pt x="308267" y="163499"/>
                </a:lnTo>
                <a:lnTo>
                  <a:pt x="308267" y="290766"/>
                </a:lnTo>
                <a:lnTo>
                  <a:pt x="410273" y="290766"/>
                </a:lnTo>
                <a:lnTo>
                  <a:pt x="410273" y="163499"/>
                </a:lnTo>
                <a:lnTo>
                  <a:pt x="413773" y="146073"/>
                </a:lnTo>
                <a:lnTo>
                  <a:pt x="423319" y="131843"/>
                </a:lnTo>
                <a:lnTo>
                  <a:pt x="437480" y="122250"/>
                </a:lnTo>
                <a:lnTo>
                  <a:pt x="454825" y="118732"/>
                </a:lnTo>
                <a:lnTo>
                  <a:pt x="454825" y="0"/>
                </a:lnTo>
                <a:close/>
              </a:path>
            </a:pathLst>
          </a:custGeom>
          <a:solidFill>
            <a:srgbClr val="0253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427804" y="3920195"/>
            <a:ext cx="411481" cy="554355"/>
          </a:xfrm>
          <a:custGeom>
            <a:avLst/>
            <a:gdLst/>
            <a:ahLst/>
            <a:cxnLst/>
            <a:rect l="l" t="t" r="r" b="b"/>
            <a:pathLst>
              <a:path w="411479" h="554354">
                <a:moveTo>
                  <a:pt x="288683" y="0"/>
                </a:moveTo>
                <a:lnTo>
                  <a:pt x="123291" y="0"/>
                </a:lnTo>
                <a:lnTo>
                  <a:pt x="44538" y="399707"/>
                </a:lnTo>
                <a:lnTo>
                  <a:pt x="41037" y="417133"/>
                </a:lnTo>
                <a:lnTo>
                  <a:pt x="31489" y="431363"/>
                </a:lnTo>
                <a:lnTo>
                  <a:pt x="17331" y="440956"/>
                </a:lnTo>
                <a:lnTo>
                  <a:pt x="0" y="444474"/>
                </a:lnTo>
                <a:lnTo>
                  <a:pt x="0" y="554050"/>
                </a:lnTo>
                <a:lnTo>
                  <a:pt x="182486" y="554050"/>
                </a:lnTo>
                <a:lnTo>
                  <a:pt x="182486" y="444474"/>
                </a:lnTo>
                <a:lnTo>
                  <a:pt x="168563" y="440956"/>
                </a:lnTo>
                <a:lnTo>
                  <a:pt x="156159" y="431363"/>
                </a:lnTo>
                <a:lnTo>
                  <a:pt x="147260" y="417133"/>
                </a:lnTo>
                <a:lnTo>
                  <a:pt x="143852" y="399707"/>
                </a:lnTo>
                <a:lnTo>
                  <a:pt x="142874" y="399707"/>
                </a:lnTo>
                <a:lnTo>
                  <a:pt x="162432" y="298780"/>
                </a:lnTo>
                <a:lnTo>
                  <a:pt x="163239" y="298780"/>
                </a:lnTo>
                <a:lnTo>
                  <a:pt x="188467" y="167436"/>
                </a:lnTo>
                <a:lnTo>
                  <a:pt x="321210" y="167436"/>
                </a:lnTo>
                <a:lnTo>
                  <a:pt x="288683" y="0"/>
                </a:lnTo>
                <a:close/>
              </a:path>
              <a:path w="411479" h="554354">
                <a:moveTo>
                  <a:pt x="321210" y="167436"/>
                </a:moveTo>
                <a:lnTo>
                  <a:pt x="188467" y="167436"/>
                </a:lnTo>
                <a:lnTo>
                  <a:pt x="213817" y="298780"/>
                </a:lnTo>
                <a:lnTo>
                  <a:pt x="163239" y="298780"/>
                </a:lnTo>
                <a:lnTo>
                  <a:pt x="143852" y="399707"/>
                </a:lnTo>
                <a:lnTo>
                  <a:pt x="233311" y="399707"/>
                </a:lnTo>
                <a:lnTo>
                  <a:pt x="229902" y="417133"/>
                </a:lnTo>
                <a:lnTo>
                  <a:pt x="220999" y="431363"/>
                </a:lnTo>
                <a:lnTo>
                  <a:pt x="208590" y="440956"/>
                </a:lnTo>
                <a:lnTo>
                  <a:pt x="194665" y="444474"/>
                </a:lnTo>
                <a:lnTo>
                  <a:pt x="194665" y="554050"/>
                </a:lnTo>
                <a:lnTo>
                  <a:pt x="410883" y="554050"/>
                </a:lnTo>
                <a:lnTo>
                  <a:pt x="410883" y="444474"/>
                </a:lnTo>
                <a:lnTo>
                  <a:pt x="393538" y="440956"/>
                </a:lnTo>
                <a:lnTo>
                  <a:pt x="379377" y="431363"/>
                </a:lnTo>
                <a:lnTo>
                  <a:pt x="369831" y="417133"/>
                </a:lnTo>
                <a:lnTo>
                  <a:pt x="366331" y="399707"/>
                </a:lnTo>
                <a:lnTo>
                  <a:pt x="321210" y="167436"/>
                </a:lnTo>
                <a:close/>
              </a:path>
              <a:path w="411479" h="554354">
                <a:moveTo>
                  <a:pt x="163239" y="298780"/>
                </a:moveTo>
                <a:lnTo>
                  <a:pt x="162432" y="298780"/>
                </a:lnTo>
                <a:lnTo>
                  <a:pt x="142874" y="399707"/>
                </a:lnTo>
                <a:lnTo>
                  <a:pt x="143852" y="399707"/>
                </a:lnTo>
                <a:lnTo>
                  <a:pt x="163239" y="298780"/>
                </a:lnTo>
                <a:close/>
              </a:path>
            </a:pathLst>
          </a:custGeom>
          <a:solidFill>
            <a:srgbClr val="0253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864282" y="3920187"/>
            <a:ext cx="374651" cy="554355"/>
          </a:xfrm>
          <a:custGeom>
            <a:avLst/>
            <a:gdLst/>
            <a:ahLst/>
            <a:cxnLst/>
            <a:rect l="l" t="t" r="r" b="b"/>
            <a:pathLst>
              <a:path w="374650" h="554354">
                <a:moveTo>
                  <a:pt x="374573" y="0"/>
                </a:moveTo>
                <a:lnTo>
                  <a:pt x="0" y="0"/>
                </a:lnTo>
                <a:lnTo>
                  <a:pt x="0" y="118732"/>
                </a:lnTo>
                <a:lnTo>
                  <a:pt x="17342" y="122251"/>
                </a:lnTo>
                <a:lnTo>
                  <a:pt x="31499" y="131849"/>
                </a:lnTo>
                <a:lnTo>
                  <a:pt x="41040" y="146083"/>
                </a:lnTo>
                <a:lnTo>
                  <a:pt x="44538" y="163512"/>
                </a:lnTo>
                <a:lnTo>
                  <a:pt x="44538" y="399719"/>
                </a:lnTo>
                <a:lnTo>
                  <a:pt x="41040" y="417148"/>
                </a:lnTo>
                <a:lnTo>
                  <a:pt x="31499" y="431382"/>
                </a:lnTo>
                <a:lnTo>
                  <a:pt x="17342" y="440980"/>
                </a:lnTo>
                <a:lnTo>
                  <a:pt x="0" y="444500"/>
                </a:lnTo>
                <a:lnTo>
                  <a:pt x="0" y="554062"/>
                </a:lnTo>
                <a:lnTo>
                  <a:pt x="374573" y="554062"/>
                </a:lnTo>
                <a:lnTo>
                  <a:pt x="374573" y="444500"/>
                </a:lnTo>
                <a:lnTo>
                  <a:pt x="187274" y="444500"/>
                </a:lnTo>
                <a:lnTo>
                  <a:pt x="188264" y="332676"/>
                </a:lnTo>
                <a:lnTo>
                  <a:pt x="278587" y="332676"/>
                </a:lnTo>
                <a:lnTo>
                  <a:pt x="278587" y="220395"/>
                </a:lnTo>
                <a:lnTo>
                  <a:pt x="188264" y="220395"/>
                </a:lnTo>
                <a:lnTo>
                  <a:pt x="187274" y="118732"/>
                </a:lnTo>
                <a:lnTo>
                  <a:pt x="374573" y="118732"/>
                </a:lnTo>
                <a:lnTo>
                  <a:pt x="374573" y="0"/>
                </a:lnTo>
                <a:close/>
              </a:path>
              <a:path w="374650" h="554354">
                <a:moveTo>
                  <a:pt x="374573" y="310667"/>
                </a:moveTo>
                <a:lnTo>
                  <a:pt x="297789" y="310667"/>
                </a:lnTo>
                <a:lnTo>
                  <a:pt x="297789" y="399719"/>
                </a:lnTo>
                <a:lnTo>
                  <a:pt x="294287" y="417148"/>
                </a:lnTo>
                <a:lnTo>
                  <a:pt x="284738" y="431382"/>
                </a:lnTo>
                <a:lnTo>
                  <a:pt x="270577" y="440980"/>
                </a:lnTo>
                <a:lnTo>
                  <a:pt x="253237" y="444500"/>
                </a:lnTo>
                <a:lnTo>
                  <a:pt x="374573" y="444500"/>
                </a:lnTo>
                <a:lnTo>
                  <a:pt x="374573" y="310667"/>
                </a:lnTo>
                <a:close/>
              </a:path>
              <a:path w="374650" h="554354">
                <a:moveTo>
                  <a:pt x="278587" y="332676"/>
                </a:moveTo>
                <a:lnTo>
                  <a:pt x="188264" y="332676"/>
                </a:lnTo>
                <a:lnTo>
                  <a:pt x="205604" y="336197"/>
                </a:lnTo>
                <a:lnTo>
                  <a:pt x="219765" y="345798"/>
                </a:lnTo>
                <a:lnTo>
                  <a:pt x="229314" y="360033"/>
                </a:lnTo>
                <a:lnTo>
                  <a:pt x="232816" y="377456"/>
                </a:lnTo>
                <a:lnTo>
                  <a:pt x="278587" y="377456"/>
                </a:lnTo>
                <a:lnTo>
                  <a:pt x="278587" y="332676"/>
                </a:lnTo>
                <a:close/>
              </a:path>
              <a:path w="374650" h="554354">
                <a:moveTo>
                  <a:pt x="374573" y="118732"/>
                </a:moveTo>
                <a:lnTo>
                  <a:pt x="253237" y="118732"/>
                </a:lnTo>
                <a:lnTo>
                  <a:pt x="270577" y="122251"/>
                </a:lnTo>
                <a:lnTo>
                  <a:pt x="284738" y="131849"/>
                </a:lnTo>
                <a:lnTo>
                  <a:pt x="294287" y="146083"/>
                </a:lnTo>
                <a:lnTo>
                  <a:pt x="297789" y="163512"/>
                </a:lnTo>
                <a:lnTo>
                  <a:pt x="297789" y="243903"/>
                </a:lnTo>
                <a:lnTo>
                  <a:pt x="374573" y="243903"/>
                </a:lnTo>
                <a:lnTo>
                  <a:pt x="374573" y="118732"/>
                </a:lnTo>
                <a:close/>
              </a:path>
              <a:path w="374650" h="554354">
                <a:moveTo>
                  <a:pt x="278587" y="175628"/>
                </a:moveTo>
                <a:lnTo>
                  <a:pt x="232816" y="175628"/>
                </a:lnTo>
                <a:lnTo>
                  <a:pt x="229314" y="193054"/>
                </a:lnTo>
                <a:lnTo>
                  <a:pt x="219765" y="207284"/>
                </a:lnTo>
                <a:lnTo>
                  <a:pt x="205604" y="216878"/>
                </a:lnTo>
                <a:lnTo>
                  <a:pt x="188264" y="220395"/>
                </a:lnTo>
                <a:lnTo>
                  <a:pt x="278587" y="220395"/>
                </a:lnTo>
                <a:lnTo>
                  <a:pt x="278587" y="175628"/>
                </a:lnTo>
                <a:close/>
              </a:path>
            </a:pathLst>
          </a:custGeom>
          <a:solidFill>
            <a:srgbClr val="0253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280201" y="3920201"/>
            <a:ext cx="545465" cy="554355"/>
          </a:xfrm>
          <a:custGeom>
            <a:avLst/>
            <a:gdLst/>
            <a:ahLst/>
            <a:cxnLst/>
            <a:rect l="l" t="t" r="r" b="b"/>
            <a:pathLst>
              <a:path w="545465" h="554354">
                <a:moveTo>
                  <a:pt x="243649" y="0"/>
                </a:moveTo>
                <a:lnTo>
                  <a:pt x="0" y="0"/>
                </a:lnTo>
                <a:lnTo>
                  <a:pt x="0" y="118719"/>
                </a:lnTo>
                <a:lnTo>
                  <a:pt x="17344" y="122239"/>
                </a:lnTo>
                <a:lnTo>
                  <a:pt x="31505" y="131837"/>
                </a:lnTo>
                <a:lnTo>
                  <a:pt x="41051" y="146071"/>
                </a:lnTo>
                <a:lnTo>
                  <a:pt x="44551" y="163499"/>
                </a:lnTo>
                <a:lnTo>
                  <a:pt x="44551" y="399707"/>
                </a:lnTo>
                <a:lnTo>
                  <a:pt x="41051" y="417133"/>
                </a:lnTo>
                <a:lnTo>
                  <a:pt x="31505" y="431363"/>
                </a:lnTo>
                <a:lnTo>
                  <a:pt x="17344" y="440956"/>
                </a:lnTo>
                <a:lnTo>
                  <a:pt x="0" y="444474"/>
                </a:lnTo>
                <a:lnTo>
                  <a:pt x="0" y="554050"/>
                </a:lnTo>
                <a:lnTo>
                  <a:pt x="189014" y="554050"/>
                </a:lnTo>
                <a:lnTo>
                  <a:pt x="189014" y="444474"/>
                </a:lnTo>
                <a:lnTo>
                  <a:pt x="171669" y="440956"/>
                </a:lnTo>
                <a:lnTo>
                  <a:pt x="157508" y="431363"/>
                </a:lnTo>
                <a:lnTo>
                  <a:pt x="147962" y="417133"/>
                </a:lnTo>
                <a:lnTo>
                  <a:pt x="144462" y="399707"/>
                </a:lnTo>
                <a:lnTo>
                  <a:pt x="144462" y="226072"/>
                </a:lnTo>
                <a:lnTo>
                  <a:pt x="500329" y="226072"/>
                </a:lnTo>
                <a:lnTo>
                  <a:pt x="500329" y="163499"/>
                </a:lnTo>
                <a:lnTo>
                  <a:pt x="503829" y="146071"/>
                </a:lnTo>
                <a:lnTo>
                  <a:pt x="513376" y="131837"/>
                </a:lnTo>
                <a:lnTo>
                  <a:pt x="516673" y="129603"/>
                </a:lnTo>
                <a:lnTo>
                  <a:pt x="268757" y="129603"/>
                </a:lnTo>
                <a:lnTo>
                  <a:pt x="243649" y="0"/>
                </a:lnTo>
                <a:close/>
              </a:path>
              <a:path w="545465" h="554354">
                <a:moveTo>
                  <a:pt x="369417" y="226072"/>
                </a:moveTo>
                <a:lnTo>
                  <a:pt x="144462" y="226072"/>
                </a:lnTo>
                <a:lnTo>
                  <a:pt x="220014" y="554050"/>
                </a:lnTo>
                <a:lnTo>
                  <a:pt x="290893" y="554050"/>
                </a:lnTo>
                <a:lnTo>
                  <a:pt x="369417" y="226072"/>
                </a:lnTo>
                <a:close/>
              </a:path>
              <a:path w="545465" h="554354">
                <a:moveTo>
                  <a:pt x="500329" y="226072"/>
                </a:moveTo>
                <a:lnTo>
                  <a:pt x="369417" y="226072"/>
                </a:lnTo>
                <a:lnTo>
                  <a:pt x="369417" y="399707"/>
                </a:lnTo>
                <a:lnTo>
                  <a:pt x="365915" y="417133"/>
                </a:lnTo>
                <a:lnTo>
                  <a:pt x="356366" y="431363"/>
                </a:lnTo>
                <a:lnTo>
                  <a:pt x="342205" y="440956"/>
                </a:lnTo>
                <a:lnTo>
                  <a:pt x="324865" y="444474"/>
                </a:lnTo>
                <a:lnTo>
                  <a:pt x="324865" y="554050"/>
                </a:lnTo>
                <a:lnTo>
                  <a:pt x="544893" y="554050"/>
                </a:lnTo>
                <a:lnTo>
                  <a:pt x="544893" y="444474"/>
                </a:lnTo>
                <a:lnTo>
                  <a:pt x="527541" y="440956"/>
                </a:lnTo>
                <a:lnTo>
                  <a:pt x="513376" y="431363"/>
                </a:lnTo>
                <a:lnTo>
                  <a:pt x="503829" y="417133"/>
                </a:lnTo>
                <a:lnTo>
                  <a:pt x="500329" y="399707"/>
                </a:lnTo>
                <a:lnTo>
                  <a:pt x="500329" y="226072"/>
                </a:lnTo>
                <a:close/>
              </a:path>
              <a:path w="545465" h="554354">
                <a:moveTo>
                  <a:pt x="544893" y="0"/>
                </a:moveTo>
                <a:lnTo>
                  <a:pt x="301231" y="0"/>
                </a:lnTo>
                <a:lnTo>
                  <a:pt x="268757" y="129603"/>
                </a:lnTo>
                <a:lnTo>
                  <a:pt x="516673" y="129603"/>
                </a:lnTo>
                <a:lnTo>
                  <a:pt x="527541" y="122239"/>
                </a:lnTo>
                <a:lnTo>
                  <a:pt x="544893" y="118719"/>
                </a:lnTo>
                <a:lnTo>
                  <a:pt x="544893" y="0"/>
                </a:lnTo>
                <a:close/>
              </a:path>
            </a:pathLst>
          </a:custGeom>
          <a:solidFill>
            <a:srgbClr val="0253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984163" y="3661284"/>
            <a:ext cx="3336677" cy="11038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245883" y="5771257"/>
            <a:ext cx="2719705" cy="1315092"/>
          </a:xfrm>
          <a:prstGeom prst="rect">
            <a:avLst/>
          </a:prstGeom>
        </p:spPr>
        <p:txBody>
          <a:bodyPr vert="horz" wrap="square" lIns="0" tIns="62854" rIns="0" bIns="0" rtlCol="0">
            <a:spAutoFit/>
          </a:bodyPr>
          <a:lstStyle/>
          <a:p>
            <a:pPr algn="ctr">
              <a:spcBef>
                <a:spcPts val="495"/>
              </a:spcBef>
            </a:pPr>
            <a:r>
              <a:rPr sz="2600" b="1" spc="2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The</a:t>
            </a:r>
            <a:r>
              <a:rPr sz="2600" b="1" spc="35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 </a:t>
            </a:r>
            <a:r>
              <a:rPr sz="2600" b="1" spc="3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Hartford</a:t>
            </a:r>
            <a:endParaRPr sz="2600" b="1" dirty="0">
              <a:solidFill>
                <a:srgbClr val="27306B"/>
              </a:solidFill>
              <a:latin typeface="HelveticaNeueLTStd-BdCn"/>
              <a:cs typeface="HelveticaNeueLTStd-BdCn"/>
            </a:endParaRPr>
          </a:p>
          <a:p>
            <a:pPr algn="ctr">
              <a:spcBef>
                <a:spcPts val="399"/>
              </a:spcBef>
            </a:pPr>
            <a:r>
              <a:rPr sz="2600" b="1" spc="26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Consensus</a:t>
            </a:r>
            <a:r>
              <a:rPr sz="2600" b="1" spc="-2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 </a:t>
            </a:r>
            <a:r>
              <a:rPr sz="2600" b="1" spc="3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Group</a:t>
            </a:r>
            <a:endParaRPr sz="2600" b="1" dirty="0">
              <a:solidFill>
                <a:srgbClr val="27306B"/>
              </a:solidFill>
              <a:latin typeface="HelveticaNeueLTStd-BdCn"/>
              <a:cs typeface="HelveticaNeueLTStd-BdC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615066" y="5771258"/>
            <a:ext cx="3343909" cy="1795865"/>
          </a:xfrm>
          <a:prstGeom prst="rect">
            <a:avLst/>
          </a:prstGeom>
        </p:spPr>
        <p:txBody>
          <a:bodyPr vert="horz" wrap="square" lIns="0" tIns="62854" rIns="0" bIns="0" rtlCol="0">
            <a:spAutoFit/>
          </a:bodyPr>
          <a:lstStyle/>
          <a:p>
            <a:pPr marL="606957">
              <a:spcBef>
                <a:spcPts val="495"/>
              </a:spcBef>
            </a:pPr>
            <a:r>
              <a:rPr lang="en-US" sz="2600" b="1" spc="2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  </a:t>
            </a:r>
            <a:r>
              <a:rPr sz="2600" b="1" spc="2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The</a:t>
            </a:r>
            <a:r>
              <a:rPr sz="2600" b="1" spc="44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 </a:t>
            </a:r>
            <a:r>
              <a:rPr sz="2600" b="1" spc="3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American</a:t>
            </a:r>
            <a:endParaRPr sz="2600" dirty="0">
              <a:solidFill>
                <a:srgbClr val="27306B"/>
              </a:solidFill>
              <a:latin typeface="HelveticaNeueLTStd-BdCn"/>
              <a:cs typeface="HelveticaNeueLTStd-BdCn"/>
            </a:endParaRPr>
          </a:p>
          <a:p>
            <a:pPr marL="12698" marR="5079" indent="3809" algn="ctr">
              <a:lnSpc>
                <a:spcPct val="111100"/>
              </a:lnSpc>
            </a:pPr>
            <a:r>
              <a:rPr sz="2600" b="1" spc="26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College </a:t>
            </a:r>
            <a:r>
              <a:rPr sz="2600" b="1" spc="15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of </a:t>
            </a:r>
            <a:r>
              <a:rPr sz="2600" b="1" spc="3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Surgeons  </a:t>
            </a:r>
            <a:r>
              <a:rPr sz="2600" b="1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Committee on</a:t>
            </a:r>
            <a:r>
              <a:rPr sz="2600" b="1" spc="-85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 </a:t>
            </a:r>
            <a:r>
              <a:rPr sz="2600" b="1" spc="-41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Trauma</a:t>
            </a:r>
            <a:endParaRPr sz="2600" dirty="0">
              <a:solidFill>
                <a:srgbClr val="27306B"/>
              </a:solidFill>
              <a:latin typeface="HelveticaNeueLTStd-BdCn"/>
              <a:cs typeface="HelveticaNeueLTStd-BdC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558416" y="5770877"/>
            <a:ext cx="2827655" cy="1789206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72691" marR="5079" indent="-160627" algn="ctr">
              <a:lnSpc>
                <a:spcPct val="111100"/>
              </a:lnSpc>
              <a:spcBef>
                <a:spcPts val="100"/>
              </a:spcBef>
            </a:pPr>
            <a:r>
              <a:rPr sz="2600" b="1" spc="2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The </a:t>
            </a:r>
            <a:r>
              <a:rPr sz="2600" b="1" spc="26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Committee</a:t>
            </a:r>
            <a:r>
              <a:rPr sz="2600" b="1" spc="15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 </a:t>
            </a:r>
            <a:r>
              <a:rPr sz="2600" b="1" spc="3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on  </a:t>
            </a:r>
            <a:r>
              <a:rPr sz="2600" b="1" spc="-6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Tactical </a:t>
            </a:r>
            <a:r>
              <a:rPr sz="2600" b="1" spc="3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Combat  </a:t>
            </a:r>
            <a:r>
              <a:rPr sz="2600" b="1" spc="26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Casualty</a:t>
            </a:r>
            <a:r>
              <a:rPr sz="2600" b="1" spc="44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 </a:t>
            </a:r>
            <a:r>
              <a:rPr sz="2600" b="1" spc="3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Care</a:t>
            </a:r>
            <a:endParaRPr sz="2600" dirty="0">
              <a:solidFill>
                <a:srgbClr val="27306B"/>
              </a:solidFill>
              <a:latin typeface="HelveticaNeueLTStd-BdCn"/>
              <a:cs typeface="HelveticaNeueLTStd-BdC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938000" y="5765803"/>
            <a:ext cx="3581401" cy="1789206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422203" marR="414584" indent="-634" algn="ctr">
              <a:lnSpc>
                <a:spcPct val="111100"/>
              </a:lnSpc>
              <a:spcBef>
                <a:spcPts val="100"/>
              </a:spcBef>
            </a:pPr>
            <a:r>
              <a:rPr sz="2600" b="1" spc="2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The </a:t>
            </a:r>
            <a:r>
              <a:rPr sz="2600" b="1" spc="3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National  </a:t>
            </a:r>
            <a:r>
              <a:rPr sz="2600" b="1" spc="26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Association</a:t>
            </a:r>
            <a:r>
              <a:rPr sz="2600" b="1" spc="-15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 </a:t>
            </a:r>
            <a:r>
              <a:rPr sz="2600" b="1" spc="3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of</a:t>
            </a:r>
            <a:endParaRPr sz="2600" dirty="0">
              <a:latin typeface="HelveticaNeueLTStd-BdCn"/>
              <a:cs typeface="HelveticaNeueLTStd-BdCn"/>
            </a:endParaRPr>
          </a:p>
          <a:p>
            <a:pPr marL="12698" marR="5079" algn="ctr">
              <a:lnSpc>
                <a:spcPct val="111100"/>
              </a:lnSpc>
            </a:pPr>
            <a:r>
              <a:rPr sz="2600" b="1" spc="2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Emergency</a:t>
            </a:r>
            <a:r>
              <a:rPr sz="2600" b="1" spc="-9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 </a:t>
            </a:r>
            <a:r>
              <a:rPr sz="2600" b="1" spc="30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Medical  </a:t>
            </a:r>
            <a:r>
              <a:rPr sz="2600" b="1" spc="6" dirty="0">
                <a:solidFill>
                  <a:srgbClr val="27306B"/>
                </a:solidFill>
                <a:latin typeface="HelveticaNeueLTStd-BdCn"/>
                <a:cs typeface="HelveticaNeueLTStd-BdCn"/>
              </a:rPr>
              <a:t>Technicians</a:t>
            </a:r>
            <a:endParaRPr sz="2600" dirty="0">
              <a:latin typeface="HelveticaNeueLTStd-BdCn"/>
              <a:cs typeface="HelveticaNeueLTStd-BdC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930073" y="3575704"/>
            <a:ext cx="130048" cy="1735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109460" y="3666739"/>
            <a:ext cx="17780" cy="82550"/>
          </a:xfrm>
          <a:custGeom>
            <a:avLst/>
            <a:gdLst/>
            <a:ahLst/>
            <a:cxnLst/>
            <a:rect l="l" t="t" r="r" b="b"/>
            <a:pathLst>
              <a:path w="17779" h="82550">
                <a:moveTo>
                  <a:pt x="0" y="82550"/>
                </a:moveTo>
                <a:lnTo>
                  <a:pt x="17360" y="82550"/>
                </a:lnTo>
                <a:lnTo>
                  <a:pt x="17360" y="0"/>
                </a:lnTo>
                <a:lnTo>
                  <a:pt x="0" y="0"/>
                </a:lnTo>
                <a:lnTo>
                  <a:pt x="0" y="825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109460" y="3658483"/>
            <a:ext cx="131445" cy="0"/>
          </a:xfrm>
          <a:custGeom>
            <a:avLst/>
            <a:gdLst/>
            <a:ahLst/>
            <a:cxnLst/>
            <a:rect l="l" t="t" r="r" b="b"/>
            <a:pathLst>
              <a:path w="131445">
                <a:moveTo>
                  <a:pt x="0" y="0"/>
                </a:moveTo>
                <a:lnTo>
                  <a:pt x="131063" y="0"/>
                </a:lnTo>
              </a:path>
            </a:pathLst>
          </a:custGeom>
          <a:ln w="1651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09460" y="3575298"/>
            <a:ext cx="17780" cy="74929"/>
          </a:xfrm>
          <a:custGeom>
            <a:avLst/>
            <a:gdLst/>
            <a:ahLst/>
            <a:cxnLst/>
            <a:rect l="l" t="t" r="r" b="b"/>
            <a:pathLst>
              <a:path w="17779" h="74929">
                <a:moveTo>
                  <a:pt x="0" y="74929"/>
                </a:moveTo>
                <a:lnTo>
                  <a:pt x="17360" y="74929"/>
                </a:lnTo>
                <a:lnTo>
                  <a:pt x="17360" y="0"/>
                </a:lnTo>
                <a:lnTo>
                  <a:pt x="0" y="0"/>
                </a:lnTo>
                <a:lnTo>
                  <a:pt x="0" y="749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223163" y="3666268"/>
            <a:ext cx="17780" cy="83184"/>
          </a:xfrm>
          <a:custGeom>
            <a:avLst/>
            <a:gdLst/>
            <a:ahLst/>
            <a:cxnLst/>
            <a:rect l="l" t="t" r="r" b="b"/>
            <a:pathLst>
              <a:path w="17779" h="83185">
                <a:moveTo>
                  <a:pt x="17360" y="0"/>
                </a:moveTo>
                <a:lnTo>
                  <a:pt x="0" y="0"/>
                </a:lnTo>
                <a:lnTo>
                  <a:pt x="0" y="83019"/>
                </a:lnTo>
                <a:lnTo>
                  <a:pt x="17360" y="83019"/>
                </a:lnTo>
                <a:lnTo>
                  <a:pt x="173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223163" y="3575705"/>
            <a:ext cx="17780" cy="75565"/>
          </a:xfrm>
          <a:custGeom>
            <a:avLst/>
            <a:gdLst/>
            <a:ahLst/>
            <a:cxnLst/>
            <a:rect l="l" t="t" r="r" b="b"/>
            <a:pathLst>
              <a:path w="17779" h="75564">
                <a:moveTo>
                  <a:pt x="17360" y="0"/>
                </a:moveTo>
                <a:lnTo>
                  <a:pt x="0" y="0"/>
                </a:lnTo>
                <a:lnTo>
                  <a:pt x="0" y="74955"/>
                </a:lnTo>
                <a:lnTo>
                  <a:pt x="17360" y="74955"/>
                </a:lnTo>
                <a:lnTo>
                  <a:pt x="173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305710" y="3575706"/>
            <a:ext cx="93077" cy="1735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931321" y="3876345"/>
            <a:ext cx="133604" cy="1796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095640" y="3876107"/>
            <a:ext cx="165772" cy="1801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300689" y="3879366"/>
            <a:ext cx="202501" cy="1738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543738" y="3879366"/>
            <a:ext cx="202501" cy="1738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814331" y="3879368"/>
            <a:ext cx="0" cy="173989"/>
          </a:xfrm>
          <a:custGeom>
            <a:avLst/>
            <a:gdLst/>
            <a:ahLst/>
            <a:cxnLst/>
            <a:rect l="l" t="t" r="r" b="b"/>
            <a:pathLst>
              <a:path h="173989">
                <a:moveTo>
                  <a:pt x="0" y="0"/>
                </a:moveTo>
                <a:lnTo>
                  <a:pt x="0" y="173583"/>
                </a:lnTo>
              </a:path>
            </a:pathLst>
          </a:custGeom>
          <a:ln w="430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877874" y="3879370"/>
            <a:ext cx="143396" cy="17358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049968" y="3879370"/>
            <a:ext cx="143396" cy="17358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231624" y="3879366"/>
            <a:ext cx="110452" cy="17358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385361" y="3879366"/>
            <a:ext cx="110427" cy="1735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937122" y="4179770"/>
            <a:ext cx="156718" cy="18011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144184" y="4183015"/>
            <a:ext cx="131063" cy="1735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385226" y="4183017"/>
            <a:ext cx="143396" cy="1735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566886" y="4183020"/>
            <a:ext cx="137109" cy="17534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726421" y="4182268"/>
            <a:ext cx="170052" cy="17609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926936" y="4183030"/>
            <a:ext cx="145413" cy="17635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115883" y="4183017"/>
            <a:ext cx="202514" cy="17383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351404" y="4182268"/>
            <a:ext cx="170052" cy="17609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121700" y="3674334"/>
            <a:ext cx="146050" cy="405766"/>
          </a:xfrm>
          <a:custGeom>
            <a:avLst/>
            <a:gdLst/>
            <a:ahLst/>
            <a:cxnLst/>
            <a:rect l="l" t="t" r="r" b="b"/>
            <a:pathLst>
              <a:path w="146050" h="405764">
                <a:moveTo>
                  <a:pt x="9510" y="0"/>
                </a:moveTo>
                <a:lnTo>
                  <a:pt x="0" y="13830"/>
                </a:lnTo>
                <a:lnTo>
                  <a:pt x="1903" y="49063"/>
                </a:lnTo>
                <a:lnTo>
                  <a:pt x="10892" y="94397"/>
                </a:lnTo>
                <a:lnTo>
                  <a:pt x="22642" y="138531"/>
                </a:lnTo>
                <a:lnTo>
                  <a:pt x="90841" y="397675"/>
                </a:lnTo>
                <a:lnTo>
                  <a:pt x="101026" y="403033"/>
                </a:lnTo>
                <a:lnTo>
                  <a:pt x="107506" y="405439"/>
                </a:lnTo>
                <a:lnTo>
                  <a:pt x="113058" y="405452"/>
                </a:lnTo>
                <a:lnTo>
                  <a:pt x="120457" y="403631"/>
                </a:lnTo>
                <a:lnTo>
                  <a:pt x="129603" y="398835"/>
                </a:lnTo>
                <a:lnTo>
                  <a:pt x="137764" y="391641"/>
                </a:lnTo>
                <a:lnTo>
                  <a:pt x="143624" y="385091"/>
                </a:lnTo>
                <a:lnTo>
                  <a:pt x="145870" y="382231"/>
                </a:lnTo>
                <a:lnTo>
                  <a:pt x="127264" y="286492"/>
                </a:lnTo>
                <a:lnTo>
                  <a:pt x="117041" y="231867"/>
                </a:lnTo>
                <a:lnTo>
                  <a:pt x="111580" y="197916"/>
                </a:lnTo>
                <a:lnTo>
                  <a:pt x="107262" y="164198"/>
                </a:lnTo>
                <a:lnTo>
                  <a:pt x="104200" y="129038"/>
                </a:lnTo>
                <a:lnTo>
                  <a:pt x="103904" y="104081"/>
                </a:lnTo>
                <a:lnTo>
                  <a:pt x="104877" y="88865"/>
                </a:lnTo>
                <a:lnTo>
                  <a:pt x="105623" y="82930"/>
                </a:lnTo>
                <a:lnTo>
                  <a:pt x="98401" y="61963"/>
                </a:lnTo>
                <a:lnTo>
                  <a:pt x="77021" y="34821"/>
                </a:lnTo>
                <a:lnTo>
                  <a:pt x="45914" y="11002"/>
                </a:lnTo>
                <a:lnTo>
                  <a:pt x="9510" y="0"/>
                </a:lnTo>
                <a:close/>
              </a:path>
            </a:pathLst>
          </a:custGeom>
          <a:solidFill>
            <a:srgbClr val="EF3B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95913" y="3664903"/>
            <a:ext cx="134265" cy="33161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205154" y="3590409"/>
            <a:ext cx="280036" cy="208279"/>
          </a:xfrm>
          <a:custGeom>
            <a:avLst/>
            <a:gdLst/>
            <a:ahLst/>
            <a:cxnLst/>
            <a:rect l="l" t="t" r="r" b="b"/>
            <a:pathLst>
              <a:path w="280035" h="208279">
                <a:moveTo>
                  <a:pt x="203120" y="0"/>
                </a:moveTo>
                <a:lnTo>
                  <a:pt x="199224" y="1828"/>
                </a:lnTo>
                <a:lnTo>
                  <a:pt x="165942" y="12091"/>
                </a:lnTo>
                <a:lnTo>
                  <a:pt x="0" y="58292"/>
                </a:lnTo>
                <a:lnTo>
                  <a:pt x="17957" y="100176"/>
                </a:lnTo>
                <a:lnTo>
                  <a:pt x="82105" y="137806"/>
                </a:lnTo>
                <a:lnTo>
                  <a:pt x="121437" y="173722"/>
                </a:lnTo>
                <a:lnTo>
                  <a:pt x="141947" y="196849"/>
                </a:lnTo>
                <a:lnTo>
                  <a:pt x="163309" y="207949"/>
                </a:lnTo>
                <a:lnTo>
                  <a:pt x="250545" y="187387"/>
                </a:lnTo>
                <a:lnTo>
                  <a:pt x="279628" y="112152"/>
                </a:lnTo>
                <a:lnTo>
                  <a:pt x="263385" y="7822"/>
                </a:lnTo>
                <a:lnTo>
                  <a:pt x="229185" y="2435"/>
                </a:lnTo>
                <a:lnTo>
                  <a:pt x="211102" y="15"/>
                </a:lnTo>
                <a:lnTo>
                  <a:pt x="203120" y="0"/>
                </a:lnTo>
                <a:close/>
              </a:path>
            </a:pathLst>
          </a:custGeom>
          <a:solidFill>
            <a:srgbClr val="EF3B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223960" y="3705942"/>
            <a:ext cx="128905" cy="340996"/>
          </a:xfrm>
          <a:custGeom>
            <a:avLst/>
            <a:gdLst/>
            <a:ahLst/>
            <a:cxnLst/>
            <a:rect l="l" t="t" r="r" b="b"/>
            <a:pathLst>
              <a:path w="128904" h="340995">
                <a:moveTo>
                  <a:pt x="1727" y="0"/>
                </a:moveTo>
                <a:lnTo>
                  <a:pt x="0" y="15430"/>
                </a:lnTo>
                <a:lnTo>
                  <a:pt x="4267" y="17995"/>
                </a:lnTo>
                <a:lnTo>
                  <a:pt x="27381" y="127482"/>
                </a:lnTo>
                <a:lnTo>
                  <a:pt x="83781" y="333527"/>
                </a:lnTo>
                <a:lnTo>
                  <a:pt x="117182" y="340423"/>
                </a:lnTo>
                <a:lnTo>
                  <a:pt x="112114" y="225316"/>
                </a:lnTo>
                <a:lnTo>
                  <a:pt x="111175" y="202730"/>
                </a:lnTo>
                <a:lnTo>
                  <a:pt x="111403" y="200050"/>
                </a:lnTo>
                <a:lnTo>
                  <a:pt x="112993" y="190958"/>
                </a:lnTo>
                <a:lnTo>
                  <a:pt x="117310" y="168077"/>
                </a:lnTo>
                <a:lnTo>
                  <a:pt x="125717" y="124028"/>
                </a:lnTo>
                <a:lnTo>
                  <a:pt x="128295" y="107797"/>
                </a:lnTo>
                <a:lnTo>
                  <a:pt x="58166" y="34239"/>
                </a:lnTo>
                <a:lnTo>
                  <a:pt x="1727" y="0"/>
                </a:lnTo>
                <a:close/>
              </a:path>
            </a:pathLst>
          </a:custGeom>
          <a:solidFill>
            <a:srgbClr val="EF3B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347966" y="3776132"/>
            <a:ext cx="103470" cy="29073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412948" y="3753884"/>
            <a:ext cx="151131" cy="320676"/>
          </a:xfrm>
          <a:custGeom>
            <a:avLst/>
            <a:gdLst/>
            <a:ahLst/>
            <a:cxnLst/>
            <a:rect l="l" t="t" r="r" b="b"/>
            <a:pathLst>
              <a:path w="151129" h="320675">
                <a:moveTo>
                  <a:pt x="99677" y="315569"/>
                </a:moveTo>
                <a:lnTo>
                  <a:pt x="82105" y="315569"/>
                </a:lnTo>
                <a:lnTo>
                  <a:pt x="85509" y="318985"/>
                </a:lnTo>
                <a:lnTo>
                  <a:pt x="88453" y="320399"/>
                </a:lnTo>
                <a:lnTo>
                  <a:pt x="96207" y="317484"/>
                </a:lnTo>
                <a:lnTo>
                  <a:pt x="99677" y="315569"/>
                </a:lnTo>
                <a:close/>
              </a:path>
              <a:path w="151129" h="320675">
                <a:moveTo>
                  <a:pt x="149262" y="271932"/>
                </a:moveTo>
                <a:lnTo>
                  <a:pt x="36791" y="271932"/>
                </a:lnTo>
                <a:lnTo>
                  <a:pt x="44462" y="276225"/>
                </a:lnTo>
                <a:lnTo>
                  <a:pt x="49164" y="281487"/>
                </a:lnTo>
                <a:lnTo>
                  <a:pt x="59639" y="293320"/>
                </a:lnTo>
                <a:lnTo>
                  <a:pt x="70437" y="305794"/>
                </a:lnTo>
                <a:lnTo>
                  <a:pt x="76111" y="312978"/>
                </a:lnTo>
                <a:lnTo>
                  <a:pt x="77812" y="316395"/>
                </a:lnTo>
                <a:lnTo>
                  <a:pt x="82105" y="315569"/>
                </a:lnTo>
                <a:lnTo>
                  <a:pt x="99677" y="315569"/>
                </a:lnTo>
                <a:lnTo>
                  <a:pt x="114864" y="307191"/>
                </a:lnTo>
                <a:lnTo>
                  <a:pt x="150520" y="286473"/>
                </a:lnTo>
                <a:lnTo>
                  <a:pt x="149262" y="271932"/>
                </a:lnTo>
                <a:close/>
              </a:path>
              <a:path w="151129" h="320675">
                <a:moveTo>
                  <a:pt x="75234" y="0"/>
                </a:moveTo>
                <a:lnTo>
                  <a:pt x="29082" y="139407"/>
                </a:lnTo>
                <a:lnTo>
                  <a:pt x="14541" y="206425"/>
                </a:lnTo>
                <a:lnTo>
                  <a:pt x="4544" y="253036"/>
                </a:lnTo>
                <a:lnTo>
                  <a:pt x="0" y="275348"/>
                </a:lnTo>
                <a:lnTo>
                  <a:pt x="387" y="277006"/>
                </a:lnTo>
                <a:lnTo>
                  <a:pt x="3098" y="278893"/>
                </a:lnTo>
                <a:lnTo>
                  <a:pt x="10458" y="282212"/>
                </a:lnTo>
                <a:lnTo>
                  <a:pt x="24790" y="288163"/>
                </a:lnTo>
                <a:lnTo>
                  <a:pt x="36791" y="271932"/>
                </a:lnTo>
                <a:lnTo>
                  <a:pt x="149262" y="271932"/>
                </a:lnTo>
                <a:lnTo>
                  <a:pt x="148818" y="266801"/>
                </a:lnTo>
                <a:lnTo>
                  <a:pt x="141122" y="244614"/>
                </a:lnTo>
                <a:lnTo>
                  <a:pt x="123139" y="184696"/>
                </a:lnTo>
                <a:lnTo>
                  <a:pt x="120757" y="171030"/>
                </a:lnTo>
                <a:lnTo>
                  <a:pt x="109461" y="171030"/>
                </a:lnTo>
                <a:lnTo>
                  <a:pt x="118884" y="150482"/>
                </a:lnTo>
                <a:lnTo>
                  <a:pt x="85509" y="29070"/>
                </a:lnTo>
                <a:lnTo>
                  <a:pt x="75234" y="0"/>
                </a:lnTo>
                <a:close/>
              </a:path>
              <a:path w="151129" h="320675">
                <a:moveTo>
                  <a:pt x="119710" y="165023"/>
                </a:moveTo>
                <a:lnTo>
                  <a:pt x="109461" y="171030"/>
                </a:lnTo>
                <a:lnTo>
                  <a:pt x="120757" y="171030"/>
                </a:lnTo>
                <a:lnTo>
                  <a:pt x="119710" y="165023"/>
                </a:lnTo>
                <a:close/>
              </a:path>
            </a:pathLst>
          </a:custGeom>
          <a:solidFill>
            <a:srgbClr val="EF3B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19885" y="4046002"/>
            <a:ext cx="114908" cy="15768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450268" y="4227169"/>
            <a:ext cx="149860" cy="334011"/>
          </a:xfrm>
          <a:custGeom>
            <a:avLst/>
            <a:gdLst/>
            <a:ahLst/>
            <a:cxnLst/>
            <a:rect l="l" t="t" r="r" b="b"/>
            <a:pathLst>
              <a:path w="149860" h="334010">
                <a:moveTo>
                  <a:pt x="3378" y="0"/>
                </a:moveTo>
                <a:lnTo>
                  <a:pt x="0" y="20078"/>
                </a:lnTo>
                <a:lnTo>
                  <a:pt x="6743" y="41935"/>
                </a:lnTo>
                <a:lnTo>
                  <a:pt x="6743" y="67081"/>
                </a:lnTo>
                <a:lnTo>
                  <a:pt x="50355" y="286804"/>
                </a:lnTo>
                <a:lnTo>
                  <a:pt x="58239" y="314920"/>
                </a:lnTo>
                <a:lnTo>
                  <a:pt x="63136" y="329188"/>
                </a:lnTo>
                <a:lnTo>
                  <a:pt x="67087" y="334015"/>
                </a:lnTo>
                <a:lnTo>
                  <a:pt x="72136" y="333806"/>
                </a:lnTo>
                <a:lnTo>
                  <a:pt x="87733" y="329952"/>
                </a:lnTo>
                <a:lnTo>
                  <a:pt x="149326" y="313702"/>
                </a:lnTo>
                <a:lnTo>
                  <a:pt x="141565" y="274749"/>
                </a:lnTo>
                <a:lnTo>
                  <a:pt x="137580" y="253725"/>
                </a:lnTo>
                <a:lnTo>
                  <a:pt x="136112" y="243395"/>
                </a:lnTo>
                <a:lnTo>
                  <a:pt x="135902" y="236524"/>
                </a:lnTo>
                <a:lnTo>
                  <a:pt x="134071" y="221256"/>
                </a:lnTo>
                <a:lnTo>
                  <a:pt x="130041" y="197508"/>
                </a:lnTo>
                <a:lnTo>
                  <a:pt x="126012" y="175654"/>
                </a:lnTo>
                <a:lnTo>
                  <a:pt x="124180" y="166065"/>
                </a:lnTo>
                <a:lnTo>
                  <a:pt x="38620" y="16776"/>
                </a:lnTo>
                <a:lnTo>
                  <a:pt x="3378" y="0"/>
                </a:lnTo>
                <a:close/>
              </a:path>
            </a:pathLst>
          </a:custGeom>
          <a:solidFill>
            <a:srgbClr val="EF3B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604633" y="4448581"/>
            <a:ext cx="87630" cy="92709"/>
          </a:xfrm>
          <a:custGeom>
            <a:avLst/>
            <a:gdLst/>
            <a:ahLst/>
            <a:cxnLst/>
            <a:rect l="l" t="t" r="r" b="b"/>
            <a:pathLst>
              <a:path w="87629" h="92710">
                <a:moveTo>
                  <a:pt x="0" y="0"/>
                </a:moveTo>
                <a:lnTo>
                  <a:pt x="21818" y="88900"/>
                </a:lnTo>
                <a:lnTo>
                  <a:pt x="58699" y="92290"/>
                </a:lnTo>
                <a:lnTo>
                  <a:pt x="87223" y="82181"/>
                </a:lnTo>
                <a:lnTo>
                  <a:pt x="0" y="0"/>
                </a:lnTo>
                <a:close/>
              </a:path>
            </a:pathLst>
          </a:custGeom>
          <a:solidFill>
            <a:srgbClr val="EF3B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566078" y="4205382"/>
            <a:ext cx="124460" cy="275589"/>
          </a:xfrm>
          <a:custGeom>
            <a:avLst/>
            <a:gdLst/>
            <a:ahLst/>
            <a:cxnLst/>
            <a:rect l="l" t="t" r="r" b="b"/>
            <a:pathLst>
              <a:path w="124460" h="275589">
                <a:moveTo>
                  <a:pt x="0" y="0"/>
                </a:moveTo>
                <a:lnTo>
                  <a:pt x="3346" y="34174"/>
                </a:lnTo>
                <a:lnTo>
                  <a:pt x="5647" y="58726"/>
                </a:lnTo>
                <a:lnTo>
                  <a:pt x="6692" y="72110"/>
                </a:lnTo>
                <a:lnTo>
                  <a:pt x="8786" y="87702"/>
                </a:lnTo>
                <a:lnTo>
                  <a:pt x="13392" y="117606"/>
                </a:lnTo>
                <a:lnTo>
                  <a:pt x="17997" y="147832"/>
                </a:lnTo>
                <a:lnTo>
                  <a:pt x="20091" y="164388"/>
                </a:lnTo>
                <a:lnTo>
                  <a:pt x="21716" y="169883"/>
                </a:lnTo>
                <a:lnTo>
                  <a:pt x="33096" y="183246"/>
                </a:lnTo>
                <a:lnTo>
                  <a:pt x="63982" y="214857"/>
                </a:lnTo>
                <a:lnTo>
                  <a:pt x="124129" y="275094"/>
                </a:lnTo>
                <a:lnTo>
                  <a:pt x="115722" y="216395"/>
                </a:lnTo>
                <a:lnTo>
                  <a:pt x="90538" y="48615"/>
                </a:lnTo>
                <a:lnTo>
                  <a:pt x="0" y="0"/>
                </a:lnTo>
                <a:close/>
              </a:path>
            </a:pathLst>
          </a:custGeom>
          <a:solidFill>
            <a:srgbClr val="EF3B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503972" y="4183570"/>
            <a:ext cx="55881" cy="135889"/>
          </a:xfrm>
          <a:custGeom>
            <a:avLst/>
            <a:gdLst/>
            <a:ahLst/>
            <a:cxnLst/>
            <a:rect l="l" t="t" r="r" b="b"/>
            <a:pathLst>
              <a:path w="55879" h="135889">
                <a:moveTo>
                  <a:pt x="28524" y="0"/>
                </a:moveTo>
                <a:lnTo>
                  <a:pt x="13436" y="6680"/>
                </a:lnTo>
                <a:lnTo>
                  <a:pt x="0" y="31876"/>
                </a:lnTo>
                <a:lnTo>
                  <a:pt x="2359" y="35914"/>
                </a:lnTo>
                <a:lnTo>
                  <a:pt x="7550" y="45300"/>
                </a:lnTo>
                <a:lnTo>
                  <a:pt x="12740" y="55944"/>
                </a:lnTo>
                <a:lnTo>
                  <a:pt x="15100" y="63753"/>
                </a:lnTo>
                <a:lnTo>
                  <a:pt x="15310" y="67956"/>
                </a:lnTo>
                <a:lnTo>
                  <a:pt x="16778" y="72324"/>
                </a:lnTo>
                <a:lnTo>
                  <a:pt x="20763" y="79529"/>
                </a:lnTo>
                <a:lnTo>
                  <a:pt x="28524" y="92240"/>
                </a:lnTo>
                <a:lnTo>
                  <a:pt x="30200" y="110705"/>
                </a:lnTo>
                <a:lnTo>
                  <a:pt x="30200" y="117398"/>
                </a:lnTo>
                <a:lnTo>
                  <a:pt x="30593" y="121459"/>
                </a:lnTo>
                <a:lnTo>
                  <a:pt x="33345" y="124737"/>
                </a:lnTo>
                <a:lnTo>
                  <a:pt x="40814" y="128966"/>
                </a:lnTo>
                <a:lnTo>
                  <a:pt x="55359" y="135877"/>
                </a:lnTo>
                <a:lnTo>
                  <a:pt x="52019" y="105663"/>
                </a:lnTo>
                <a:lnTo>
                  <a:pt x="38595" y="60363"/>
                </a:lnTo>
                <a:lnTo>
                  <a:pt x="35267" y="1663"/>
                </a:lnTo>
                <a:lnTo>
                  <a:pt x="28524" y="0"/>
                </a:lnTo>
                <a:close/>
              </a:path>
            </a:pathLst>
          </a:custGeom>
          <a:solidFill>
            <a:srgbClr val="EF3B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457009" y="4191258"/>
            <a:ext cx="12066" cy="15876"/>
          </a:xfrm>
          <a:custGeom>
            <a:avLst/>
            <a:gdLst/>
            <a:ahLst/>
            <a:cxnLst/>
            <a:rect l="l" t="t" r="r" b="b"/>
            <a:pathLst>
              <a:path w="12064" h="15875">
                <a:moveTo>
                  <a:pt x="0" y="0"/>
                </a:moveTo>
                <a:lnTo>
                  <a:pt x="0" y="15862"/>
                </a:lnTo>
                <a:lnTo>
                  <a:pt x="11899" y="9753"/>
                </a:lnTo>
                <a:lnTo>
                  <a:pt x="11899" y="3695"/>
                </a:lnTo>
                <a:lnTo>
                  <a:pt x="0" y="0"/>
                </a:lnTo>
                <a:close/>
              </a:path>
            </a:pathLst>
          </a:custGeom>
          <a:solidFill>
            <a:srgbClr val="EF3B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394784" y="4133947"/>
            <a:ext cx="18414" cy="34289"/>
          </a:xfrm>
          <a:custGeom>
            <a:avLst/>
            <a:gdLst/>
            <a:ahLst/>
            <a:cxnLst/>
            <a:rect l="l" t="t" r="r" b="b"/>
            <a:pathLst>
              <a:path w="18414" h="34289">
                <a:moveTo>
                  <a:pt x="12191" y="0"/>
                </a:moveTo>
                <a:lnTo>
                  <a:pt x="2476" y="2412"/>
                </a:lnTo>
                <a:lnTo>
                  <a:pt x="0" y="18288"/>
                </a:lnTo>
                <a:lnTo>
                  <a:pt x="6108" y="29273"/>
                </a:lnTo>
                <a:lnTo>
                  <a:pt x="18313" y="34137"/>
                </a:lnTo>
                <a:lnTo>
                  <a:pt x="12191" y="0"/>
                </a:lnTo>
                <a:close/>
              </a:path>
            </a:pathLst>
          </a:custGeom>
          <a:solidFill>
            <a:srgbClr val="EF3B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452098" y="4099807"/>
            <a:ext cx="17145" cy="18416"/>
          </a:xfrm>
          <a:custGeom>
            <a:avLst/>
            <a:gdLst/>
            <a:ahLst/>
            <a:cxnLst/>
            <a:rect l="l" t="t" r="r" b="b"/>
            <a:pathLst>
              <a:path w="17145" h="18414">
                <a:moveTo>
                  <a:pt x="11023" y="0"/>
                </a:moveTo>
                <a:lnTo>
                  <a:pt x="0" y="6083"/>
                </a:lnTo>
                <a:lnTo>
                  <a:pt x="8572" y="18287"/>
                </a:lnTo>
                <a:lnTo>
                  <a:pt x="17119" y="4825"/>
                </a:lnTo>
                <a:lnTo>
                  <a:pt x="11023" y="0"/>
                </a:lnTo>
                <a:close/>
              </a:path>
            </a:pathLst>
          </a:custGeom>
          <a:solidFill>
            <a:srgbClr val="EF3B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08214" y="4160835"/>
            <a:ext cx="35561" cy="29845"/>
          </a:xfrm>
          <a:custGeom>
            <a:avLst/>
            <a:gdLst/>
            <a:ahLst/>
            <a:cxnLst/>
            <a:rect l="l" t="t" r="r" b="b"/>
            <a:pathLst>
              <a:path w="35560" h="29845">
                <a:moveTo>
                  <a:pt x="20739" y="0"/>
                </a:moveTo>
                <a:lnTo>
                  <a:pt x="17106" y="10909"/>
                </a:lnTo>
                <a:lnTo>
                  <a:pt x="0" y="20662"/>
                </a:lnTo>
                <a:lnTo>
                  <a:pt x="13423" y="29222"/>
                </a:lnTo>
                <a:lnTo>
                  <a:pt x="35356" y="25565"/>
                </a:lnTo>
                <a:lnTo>
                  <a:pt x="32943" y="12153"/>
                </a:lnTo>
                <a:lnTo>
                  <a:pt x="20739" y="0"/>
                </a:lnTo>
                <a:close/>
              </a:path>
            </a:pathLst>
          </a:custGeom>
          <a:solidFill>
            <a:srgbClr val="EF3B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397264" y="4071775"/>
            <a:ext cx="29845" cy="26035"/>
          </a:xfrm>
          <a:custGeom>
            <a:avLst/>
            <a:gdLst/>
            <a:ahLst/>
            <a:cxnLst/>
            <a:rect l="l" t="t" r="r" b="b"/>
            <a:pathLst>
              <a:path w="29845" h="26035">
                <a:moveTo>
                  <a:pt x="15824" y="0"/>
                </a:moveTo>
                <a:lnTo>
                  <a:pt x="4864" y="14592"/>
                </a:lnTo>
                <a:lnTo>
                  <a:pt x="0" y="24333"/>
                </a:lnTo>
                <a:lnTo>
                  <a:pt x="18287" y="25577"/>
                </a:lnTo>
                <a:lnTo>
                  <a:pt x="29222" y="13411"/>
                </a:lnTo>
                <a:lnTo>
                  <a:pt x="15824" y="0"/>
                </a:lnTo>
                <a:close/>
              </a:path>
            </a:pathLst>
          </a:custGeom>
          <a:solidFill>
            <a:srgbClr val="EF3B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337490" y="4125413"/>
            <a:ext cx="17145" cy="13969"/>
          </a:xfrm>
          <a:custGeom>
            <a:avLst/>
            <a:gdLst/>
            <a:ahLst/>
            <a:cxnLst/>
            <a:rect l="l" t="t" r="r" b="b"/>
            <a:pathLst>
              <a:path w="17145" h="13970">
                <a:moveTo>
                  <a:pt x="0" y="0"/>
                </a:moveTo>
                <a:lnTo>
                  <a:pt x="2413" y="13423"/>
                </a:lnTo>
                <a:lnTo>
                  <a:pt x="9766" y="13423"/>
                </a:lnTo>
                <a:lnTo>
                  <a:pt x="17081" y="7327"/>
                </a:lnTo>
                <a:lnTo>
                  <a:pt x="0" y="0"/>
                </a:lnTo>
                <a:close/>
              </a:path>
            </a:pathLst>
          </a:custGeom>
          <a:solidFill>
            <a:srgbClr val="EF3B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465749" y="4161684"/>
            <a:ext cx="17145" cy="18416"/>
          </a:xfrm>
          <a:custGeom>
            <a:avLst/>
            <a:gdLst/>
            <a:ahLst/>
            <a:cxnLst/>
            <a:rect l="l" t="t" r="r" b="b"/>
            <a:pathLst>
              <a:path w="17145" h="18414">
                <a:moveTo>
                  <a:pt x="11036" y="0"/>
                </a:moveTo>
                <a:lnTo>
                  <a:pt x="0" y="6083"/>
                </a:lnTo>
                <a:lnTo>
                  <a:pt x="8572" y="18313"/>
                </a:lnTo>
                <a:lnTo>
                  <a:pt x="17119" y="4838"/>
                </a:lnTo>
                <a:lnTo>
                  <a:pt x="11036" y="0"/>
                </a:lnTo>
                <a:close/>
              </a:path>
            </a:pathLst>
          </a:custGeom>
          <a:solidFill>
            <a:srgbClr val="EF3B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17176" y="4125415"/>
            <a:ext cx="11429" cy="12699"/>
          </a:xfrm>
          <a:custGeom>
            <a:avLst/>
            <a:gdLst/>
            <a:ahLst/>
            <a:cxnLst/>
            <a:rect l="l" t="t" r="r" b="b"/>
            <a:pathLst>
              <a:path w="11429" h="12700">
                <a:moveTo>
                  <a:pt x="546" y="0"/>
                </a:moveTo>
                <a:lnTo>
                  <a:pt x="355" y="7924"/>
                </a:lnTo>
                <a:lnTo>
                  <a:pt x="0" y="12319"/>
                </a:lnTo>
                <a:lnTo>
                  <a:pt x="11087" y="4953"/>
                </a:lnTo>
                <a:lnTo>
                  <a:pt x="546" y="0"/>
                </a:lnTo>
                <a:close/>
              </a:path>
            </a:pathLst>
          </a:custGeom>
          <a:solidFill>
            <a:srgbClr val="EF3B3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722623" y="4478713"/>
            <a:ext cx="57150" cy="58420"/>
          </a:xfrm>
          <a:custGeom>
            <a:avLst/>
            <a:gdLst/>
            <a:ahLst/>
            <a:cxnLst/>
            <a:rect l="l" t="t" r="r" b="b"/>
            <a:pathLst>
              <a:path w="57150" h="58420">
                <a:moveTo>
                  <a:pt x="28397" y="0"/>
                </a:moveTo>
                <a:lnTo>
                  <a:pt x="0" y="29133"/>
                </a:lnTo>
                <a:lnTo>
                  <a:pt x="2059" y="40998"/>
                </a:lnTo>
                <a:lnTo>
                  <a:pt x="7848" y="50150"/>
                </a:lnTo>
                <a:lnTo>
                  <a:pt x="16780" y="56042"/>
                </a:lnTo>
                <a:lnTo>
                  <a:pt x="28270" y="58127"/>
                </a:lnTo>
                <a:lnTo>
                  <a:pt x="39663" y="56024"/>
                </a:lnTo>
                <a:lnTo>
                  <a:pt x="41577" y="54762"/>
                </a:lnTo>
                <a:lnTo>
                  <a:pt x="28270" y="54762"/>
                </a:lnTo>
                <a:lnTo>
                  <a:pt x="18832" y="53060"/>
                </a:lnTo>
                <a:lnTo>
                  <a:pt x="11122" y="48086"/>
                </a:lnTo>
                <a:lnTo>
                  <a:pt x="5920" y="40044"/>
                </a:lnTo>
                <a:lnTo>
                  <a:pt x="4013" y="29133"/>
                </a:lnTo>
                <a:lnTo>
                  <a:pt x="5905" y="18144"/>
                </a:lnTo>
                <a:lnTo>
                  <a:pt x="11090" y="10064"/>
                </a:lnTo>
                <a:lnTo>
                  <a:pt x="18832" y="5080"/>
                </a:lnTo>
                <a:lnTo>
                  <a:pt x="28397" y="3378"/>
                </a:lnTo>
                <a:lnTo>
                  <a:pt x="41734" y="3378"/>
                </a:lnTo>
                <a:lnTo>
                  <a:pt x="39823" y="2107"/>
                </a:lnTo>
                <a:lnTo>
                  <a:pt x="28397" y="0"/>
                </a:lnTo>
                <a:close/>
              </a:path>
              <a:path w="57150" h="58420">
                <a:moveTo>
                  <a:pt x="41734" y="3378"/>
                </a:moveTo>
                <a:lnTo>
                  <a:pt x="28397" y="3378"/>
                </a:lnTo>
                <a:lnTo>
                  <a:pt x="37829" y="5080"/>
                </a:lnTo>
                <a:lnTo>
                  <a:pt x="45540" y="10064"/>
                </a:lnTo>
                <a:lnTo>
                  <a:pt x="50744" y="18144"/>
                </a:lnTo>
                <a:lnTo>
                  <a:pt x="52654" y="29133"/>
                </a:lnTo>
                <a:lnTo>
                  <a:pt x="50758" y="40044"/>
                </a:lnTo>
                <a:lnTo>
                  <a:pt x="45567" y="48086"/>
                </a:lnTo>
                <a:lnTo>
                  <a:pt x="37823" y="53060"/>
                </a:lnTo>
                <a:lnTo>
                  <a:pt x="28270" y="54762"/>
                </a:lnTo>
                <a:lnTo>
                  <a:pt x="41577" y="54762"/>
                </a:lnTo>
                <a:lnTo>
                  <a:pt x="48642" y="50103"/>
                </a:lnTo>
                <a:lnTo>
                  <a:pt x="54528" y="40945"/>
                </a:lnTo>
                <a:lnTo>
                  <a:pt x="56642" y="29133"/>
                </a:lnTo>
                <a:lnTo>
                  <a:pt x="54566" y="17246"/>
                </a:lnTo>
                <a:lnTo>
                  <a:pt x="48753" y="8047"/>
                </a:lnTo>
                <a:lnTo>
                  <a:pt x="41734" y="3378"/>
                </a:lnTo>
                <a:close/>
              </a:path>
              <a:path w="57150" h="58420">
                <a:moveTo>
                  <a:pt x="35125" y="31889"/>
                </a:moveTo>
                <a:lnTo>
                  <a:pt x="27012" y="31889"/>
                </a:lnTo>
                <a:lnTo>
                  <a:pt x="35509" y="44513"/>
                </a:lnTo>
                <a:lnTo>
                  <a:pt x="43027" y="43256"/>
                </a:lnTo>
                <a:lnTo>
                  <a:pt x="35125" y="31889"/>
                </a:lnTo>
                <a:close/>
              </a:path>
              <a:path w="57150" h="58420">
                <a:moveTo>
                  <a:pt x="35902" y="11988"/>
                </a:moveTo>
                <a:lnTo>
                  <a:pt x="17500" y="11988"/>
                </a:lnTo>
                <a:lnTo>
                  <a:pt x="17500" y="44119"/>
                </a:lnTo>
                <a:lnTo>
                  <a:pt x="24638" y="44119"/>
                </a:lnTo>
                <a:lnTo>
                  <a:pt x="24638" y="31889"/>
                </a:lnTo>
                <a:lnTo>
                  <a:pt x="35125" y="31889"/>
                </a:lnTo>
                <a:lnTo>
                  <a:pt x="34251" y="30632"/>
                </a:lnTo>
                <a:lnTo>
                  <a:pt x="37884" y="29248"/>
                </a:lnTo>
                <a:lnTo>
                  <a:pt x="39943" y="26885"/>
                </a:lnTo>
                <a:lnTo>
                  <a:pt x="24638" y="26885"/>
                </a:lnTo>
                <a:lnTo>
                  <a:pt x="24638" y="17741"/>
                </a:lnTo>
                <a:lnTo>
                  <a:pt x="40386" y="17741"/>
                </a:lnTo>
                <a:lnTo>
                  <a:pt x="40386" y="15493"/>
                </a:lnTo>
                <a:lnTo>
                  <a:pt x="35902" y="11988"/>
                </a:lnTo>
                <a:close/>
              </a:path>
              <a:path w="57150" h="58420">
                <a:moveTo>
                  <a:pt x="40386" y="17741"/>
                </a:moveTo>
                <a:lnTo>
                  <a:pt x="31381" y="17741"/>
                </a:lnTo>
                <a:lnTo>
                  <a:pt x="33274" y="19380"/>
                </a:lnTo>
                <a:lnTo>
                  <a:pt x="33274" y="25361"/>
                </a:lnTo>
                <a:lnTo>
                  <a:pt x="31267" y="26885"/>
                </a:lnTo>
                <a:lnTo>
                  <a:pt x="39943" y="26885"/>
                </a:lnTo>
                <a:lnTo>
                  <a:pt x="40386" y="26377"/>
                </a:lnTo>
                <a:lnTo>
                  <a:pt x="40386" y="177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204284" y="3421220"/>
            <a:ext cx="168491" cy="16850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15354301" y="9547859"/>
            <a:ext cx="556894" cy="412932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  <a:tabLst>
                <a:tab pos="354905" algn="l"/>
              </a:tabLst>
            </a:pPr>
            <a:r>
              <a:rPr sz="2600" dirty="0">
                <a:solidFill>
                  <a:srgbClr val="27306B"/>
                </a:solidFill>
                <a:latin typeface="Whitney-Book"/>
                <a:cs typeface="Whitney-Book"/>
              </a:rPr>
              <a:t>&lt;	&gt;</a:t>
            </a:r>
            <a:endParaRPr sz="2600">
              <a:latin typeface="Whitney-Book"/>
              <a:cs typeface="Whitney-Boo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300" y="585846"/>
            <a:ext cx="79375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4400" spc="30" dirty="0">
                <a:solidFill>
                  <a:srgbClr val="FFFFFF"/>
                </a:solidFill>
              </a:rPr>
              <a:t>AB</a:t>
            </a:r>
            <a:r>
              <a:rPr sz="4400" spc="30" dirty="0">
                <a:solidFill>
                  <a:srgbClr val="BA2029"/>
                </a:solidFill>
              </a:rPr>
              <a:t>C</a:t>
            </a:r>
            <a:r>
              <a:rPr sz="4400" spc="30" dirty="0">
                <a:solidFill>
                  <a:srgbClr val="FFFFFF"/>
                </a:solidFill>
              </a:rPr>
              <a:t>s </a:t>
            </a:r>
            <a:r>
              <a:rPr sz="4400" spc="20" dirty="0">
                <a:solidFill>
                  <a:srgbClr val="FFFFFF"/>
                </a:solidFill>
              </a:rPr>
              <a:t>of </a:t>
            </a:r>
            <a:r>
              <a:rPr sz="4400" spc="35" dirty="0">
                <a:solidFill>
                  <a:srgbClr val="FFFFFF"/>
                </a:solidFill>
              </a:rPr>
              <a:t>Bleeding</a:t>
            </a:r>
            <a:r>
              <a:rPr sz="4400" spc="194" dirty="0">
                <a:solidFill>
                  <a:srgbClr val="FFFFFF"/>
                </a:solidFill>
              </a:rPr>
              <a:t> </a:t>
            </a:r>
            <a:r>
              <a:rPr sz="4400" spc="30" dirty="0">
                <a:solidFill>
                  <a:srgbClr val="FFFFFF"/>
                </a:solidFill>
              </a:rPr>
              <a:t>Control</a:t>
            </a:r>
            <a:endParaRPr sz="4400"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63632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6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83415" y="9574154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pic>
        <p:nvPicPr>
          <p:cNvPr id="3" name="Media2_smaller">
            <a:hlinkClick r:id="" action="ppaction://media"/>
            <a:extLst>
              <a:ext uri="{FF2B5EF4-FFF2-40B4-BE49-F238E27FC236}">
                <a16:creationId xmlns:a16="http://schemas.microsoft.com/office/drawing/2014/main" id="{7A9052DA-2364-4FD1-A2D5-19068049E1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600" y="2049371"/>
            <a:ext cx="12344400" cy="677227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7651680"/>
            <a:ext cx="2590800" cy="91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57300" y="585846"/>
            <a:ext cx="78613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4400" spc="30" dirty="0">
                <a:solidFill>
                  <a:srgbClr val="FFFFFF"/>
                </a:solidFill>
              </a:rPr>
              <a:t>AB</a:t>
            </a:r>
            <a:r>
              <a:rPr sz="4400" spc="30" dirty="0">
                <a:solidFill>
                  <a:srgbClr val="BA2029"/>
                </a:solidFill>
              </a:rPr>
              <a:t>C</a:t>
            </a:r>
            <a:r>
              <a:rPr sz="4400" spc="30" dirty="0">
                <a:solidFill>
                  <a:srgbClr val="FFFFFF"/>
                </a:solidFill>
              </a:rPr>
              <a:t>s </a:t>
            </a:r>
            <a:r>
              <a:rPr sz="4400" spc="20" dirty="0">
                <a:solidFill>
                  <a:srgbClr val="FFFFFF"/>
                </a:solidFill>
              </a:rPr>
              <a:t>of </a:t>
            </a:r>
            <a:r>
              <a:rPr sz="4400" spc="35" dirty="0">
                <a:solidFill>
                  <a:srgbClr val="FFFFFF"/>
                </a:solidFill>
              </a:rPr>
              <a:t>Bleeding</a:t>
            </a:r>
            <a:r>
              <a:rPr sz="4400" spc="194" dirty="0">
                <a:solidFill>
                  <a:srgbClr val="FFFFFF"/>
                </a:solidFill>
              </a:rPr>
              <a:t> </a:t>
            </a:r>
            <a:r>
              <a:rPr sz="4400" spc="30" dirty="0">
                <a:solidFill>
                  <a:srgbClr val="FFFFFF"/>
                </a:solidFill>
              </a:rPr>
              <a:t>Control</a:t>
            </a:r>
            <a:endParaRPr sz="4400"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5652011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11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sp>
        <p:nvSpPr>
          <p:cNvPr id="12" name="object 5"/>
          <p:cNvSpPr/>
          <p:nvPr/>
        </p:nvSpPr>
        <p:spPr>
          <a:xfrm>
            <a:off x="13538201" y="4318001"/>
            <a:ext cx="2112836" cy="49526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6"/>
          <p:cNvSpPr/>
          <p:nvPr/>
        </p:nvSpPr>
        <p:spPr>
          <a:xfrm>
            <a:off x="10947401" y="3479800"/>
            <a:ext cx="2079172" cy="4839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8"/>
          <p:cNvSpPr/>
          <p:nvPr/>
        </p:nvSpPr>
        <p:spPr>
          <a:xfrm>
            <a:off x="8509001" y="2717803"/>
            <a:ext cx="1957916" cy="45823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/>
          <p:cNvSpPr txBox="1"/>
          <p:nvPr/>
        </p:nvSpPr>
        <p:spPr>
          <a:xfrm>
            <a:off x="1689100" y="2481672"/>
            <a:ext cx="8412480" cy="7537951"/>
          </a:xfrm>
          <a:prstGeom prst="rect">
            <a:avLst/>
          </a:prstGeom>
        </p:spPr>
        <p:txBody>
          <a:bodyPr vert="horz" wrap="square" lIns="0" tIns="63490" rIns="0" bIns="0" rtlCol="0">
            <a:spAutoFit/>
          </a:bodyPr>
          <a:lstStyle/>
          <a:p>
            <a:pPr marL="1283119" marR="2109749" indent="-1271056">
              <a:lnSpc>
                <a:spcPts val="8499"/>
              </a:lnSpc>
              <a:spcBef>
                <a:spcPts val="499"/>
              </a:spcBef>
              <a:tabLst>
                <a:tab pos="1198043" algn="l"/>
                <a:tab pos="5921009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C	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Comp</a:t>
            </a:r>
            <a:r>
              <a:rPr sz="6300" b="1" spc="-129" dirty="0">
                <a:solidFill>
                  <a:srgbClr val="BA2029"/>
                </a:solidFill>
                <a:latin typeface="Helvetica"/>
                <a:cs typeface="Helvetica"/>
              </a:rPr>
              <a:t>r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ess</a:t>
            </a:r>
            <a:r>
              <a:rPr lang="en-US" sz="6300" b="1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-  Packing</a:t>
            </a:r>
            <a:endParaRPr sz="6300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>
              <a:spcBef>
                <a:spcPts val="9"/>
              </a:spcBef>
            </a:pPr>
            <a:endParaRPr sz="4300" dirty="0">
              <a:latin typeface="Times New Roman"/>
              <a:cs typeface="Times New Roman"/>
            </a:endParaRPr>
          </a:p>
          <a:p>
            <a:pPr marL="1574534" indent="-381570">
              <a:spcBef>
                <a:spcPts val="6"/>
              </a:spcBef>
              <a:buChar char="•"/>
              <a:tabLst>
                <a:tab pos="1575168" algn="l"/>
              </a:tabLst>
            </a:pPr>
            <a:r>
              <a:rPr sz="4300" b="1" spc="30" dirty="0">
                <a:solidFill>
                  <a:srgbClr val="27306B"/>
                </a:solidFill>
                <a:latin typeface="Helvetica"/>
                <a:cs typeface="Helvetica"/>
              </a:rPr>
              <a:t>Arms and</a:t>
            </a:r>
            <a:r>
              <a:rPr sz="4300" b="1" spc="141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4300" b="1" spc="44" dirty="0">
                <a:solidFill>
                  <a:srgbClr val="27306B"/>
                </a:solidFill>
                <a:latin typeface="Helvetica"/>
                <a:cs typeface="Helvetica"/>
              </a:rPr>
              <a:t>legs</a:t>
            </a:r>
            <a:endParaRPr sz="4300" dirty="0">
              <a:latin typeface="Helvetica"/>
              <a:cs typeface="Helvetica"/>
            </a:endParaRPr>
          </a:p>
          <a:p>
            <a:pPr>
              <a:spcBef>
                <a:spcPts val="9"/>
              </a:spcBef>
              <a:buChar char="•"/>
            </a:pPr>
            <a:endParaRPr sz="4300" dirty="0">
              <a:latin typeface="Times New Roman"/>
              <a:cs typeface="Times New Roman"/>
            </a:endParaRPr>
          </a:p>
          <a:p>
            <a:pPr marL="1574534" indent="-381570">
              <a:buChar char="•"/>
              <a:tabLst>
                <a:tab pos="1575168" algn="l"/>
              </a:tabLst>
            </a:pPr>
            <a:r>
              <a:rPr sz="4300" b="1" spc="35" dirty="0">
                <a:solidFill>
                  <a:srgbClr val="27306B"/>
                </a:solidFill>
                <a:latin typeface="Helvetica"/>
                <a:cs typeface="Helvetica"/>
              </a:rPr>
              <a:t>Neck, armpits, </a:t>
            </a:r>
            <a:br>
              <a:rPr lang="en-US" sz="4300" b="1" spc="35" dirty="0">
                <a:solidFill>
                  <a:srgbClr val="27306B"/>
                </a:solidFill>
                <a:latin typeface="Helvetica"/>
                <a:cs typeface="Helvetica"/>
              </a:rPr>
            </a:br>
            <a:r>
              <a:rPr sz="4300" b="1" spc="30" dirty="0">
                <a:solidFill>
                  <a:srgbClr val="27306B"/>
                </a:solidFill>
                <a:latin typeface="Helvetica"/>
                <a:cs typeface="Helvetica"/>
              </a:rPr>
              <a:t>and</a:t>
            </a:r>
            <a:r>
              <a:rPr sz="4300" b="1" spc="15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4300" b="1" spc="26" dirty="0">
                <a:solidFill>
                  <a:srgbClr val="27306B"/>
                </a:solidFill>
                <a:latin typeface="Helvetica"/>
                <a:cs typeface="Helvetica"/>
              </a:rPr>
              <a:t>groin</a:t>
            </a:r>
            <a:endParaRPr lang="en-US" sz="4300" b="1" spc="26" dirty="0">
              <a:solidFill>
                <a:srgbClr val="27306B"/>
              </a:solidFill>
              <a:latin typeface="Helvetica"/>
              <a:cs typeface="Helvetica"/>
            </a:endParaRPr>
          </a:p>
          <a:p>
            <a:pPr marL="1192964">
              <a:tabLst>
                <a:tab pos="1575168" algn="l"/>
              </a:tabLst>
            </a:pPr>
            <a:endParaRPr lang="en-US" sz="4300" b="1" spc="26" dirty="0">
              <a:solidFill>
                <a:srgbClr val="27306B"/>
              </a:solidFill>
              <a:latin typeface="Helvetica"/>
              <a:cs typeface="Helvetica"/>
            </a:endParaRPr>
          </a:p>
          <a:p>
            <a:pPr marL="1574534" indent="-381570">
              <a:buFontTx/>
              <a:buChar char="•"/>
              <a:tabLst>
                <a:tab pos="1575168" algn="l"/>
              </a:tabLst>
            </a:pPr>
            <a:r>
              <a:rPr lang="en-US" sz="4300" b="1" spc="44" dirty="0">
                <a:solidFill>
                  <a:srgbClr val="27306B"/>
                </a:solidFill>
                <a:latin typeface="Helvetica"/>
                <a:cs typeface="Helvetica"/>
              </a:rPr>
              <a:t>Body</a:t>
            </a:r>
            <a:endParaRPr lang="en-US" sz="4300" dirty="0">
              <a:solidFill>
                <a:srgbClr val="27306B"/>
              </a:solidFill>
              <a:latin typeface="Helvetica"/>
              <a:cs typeface="Helvetica"/>
            </a:endParaRPr>
          </a:p>
          <a:p>
            <a:pPr marL="1192964">
              <a:tabLst>
                <a:tab pos="1575168" algn="l"/>
              </a:tabLst>
            </a:pPr>
            <a:endParaRPr sz="43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53734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3734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53734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3734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53734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53734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89101" y="3027772"/>
            <a:ext cx="11217909" cy="4365296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  <a:tabLst>
                <a:tab pos="1198043" algn="l"/>
                <a:tab pos="5921009" algn="l"/>
                <a:tab pos="6547649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C	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Comp</a:t>
            </a:r>
            <a:r>
              <a:rPr sz="6300" b="1" spc="-129" dirty="0">
                <a:solidFill>
                  <a:srgbClr val="BA2029"/>
                </a:solidFill>
                <a:latin typeface="Helvetica"/>
                <a:cs typeface="Helvetica"/>
              </a:rPr>
              <a:t>r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ess</a:t>
            </a:r>
            <a:r>
              <a:rPr lang="en-US" sz="6300" b="1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-</a:t>
            </a:r>
            <a:r>
              <a:rPr lang="en-US" sz="6300" b="1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sz="6300" b="1" spc="-801" dirty="0">
                <a:solidFill>
                  <a:srgbClr val="BA2029"/>
                </a:solidFill>
                <a:latin typeface="Helvetica"/>
                <a:cs typeface="Helvetica"/>
              </a:rPr>
              <a:t>T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ou</a:t>
            </a:r>
            <a:r>
              <a:rPr sz="6300" b="1" spc="126" dirty="0">
                <a:solidFill>
                  <a:srgbClr val="BA2029"/>
                </a:solidFill>
                <a:latin typeface="Helvetica"/>
                <a:cs typeface="Helvetica"/>
              </a:rPr>
              <a:t>r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niquet</a:t>
            </a:r>
            <a:endParaRPr sz="6300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1573898" indent="-380300">
              <a:spcBef>
                <a:spcPts val="3130"/>
              </a:spcBef>
              <a:buChar char="•"/>
              <a:tabLst>
                <a:tab pos="1574534" algn="l"/>
              </a:tabLst>
            </a:pP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Apply </a:t>
            </a:r>
            <a:r>
              <a:rPr sz="3500" b="1" dirty="0">
                <a:solidFill>
                  <a:srgbClr val="27306B"/>
                </a:solidFill>
                <a:latin typeface="Helvetica"/>
                <a:cs typeface="Helvetica"/>
              </a:rPr>
              <a:t>2 </a:t>
            </a:r>
            <a:r>
              <a:rPr sz="3500" b="1" spc="15" dirty="0">
                <a:solidFill>
                  <a:srgbClr val="27306B"/>
                </a:solidFill>
                <a:latin typeface="Helvetica"/>
                <a:cs typeface="Helvetica"/>
              </a:rPr>
              <a:t>to </a:t>
            </a:r>
            <a:r>
              <a:rPr sz="3500" b="1" dirty="0">
                <a:solidFill>
                  <a:srgbClr val="27306B"/>
                </a:solidFill>
                <a:latin typeface="Helvetica"/>
                <a:cs typeface="Helvetica"/>
              </a:rPr>
              <a:t>3 </a:t>
            </a: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inches above</a:t>
            </a:r>
            <a:r>
              <a:rPr sz="3500" b="1" spc="370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500" b="1" spc="35" dirty="0">
                <a:solidFill>
                  <a:srgbClr val="27306B"/>
                </a:solidFill>
                <a:latin typeface="Helvetica"/>
                <a:cs typeface="Helvetica"/>
              </a:rPr>
              <a:t>wound</a:t>
            </a:r>
            <a:endParaRPr sz="3500" dirty="0">
              <a:latin typeface="Helvetica"/>
              <a:cs typeface="Helvetica"/>
            </a:endParaRPr>
          </a:p>
          <a:p>
            <a:pPr marL="1573898" indent="-380300">
              <a:spcBef>
                <a:spcPts val="1799"/>
              </a:spcBef>
              <a:buChar char="•"/>
              <a:tabLst>
                <a:tab pos="1574534" algn="l"/>
              </a:tabLst>
            </a:pPr>
            <a:r>
              <a:rPr sz="3500" b="1" spc="15" dirty="0">
                <a:solidFill>
                  <a:srgbClr val="27306B"/>
                </a:solidFill>
                <a:latin typeface="Helvetica"/>
                <a:cs typeface="Helvetica"/>
              </a:rPr>
              <a:t>Do </a:t>
            </a:r>
            <a:r>
              <a:rPr sz="3500" b="1" spc="20" dirty="0">
                <a:solidFill>
                  <a:srgbClr val="27306B"/>
                </a:solidFill>
                <a:latin typeface="Helvetica"/>
                <a:cs typeface="Helvetica"/>
              </a:rPr>
              <a:t>not </a:t>
            </a: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place over </a:t>
            </a:r>
            <a:r>
              <a:rPr sz="3500" b="1" spc="20" dirty="0">
                <a:solidFill>
                  <a:srgbClr val="27306B"/>
                </a:solidFill>
                <a:latin typeface="Helvetica"/>
                <a:cs typeface="Helvetica"/>
              </a:rPr>
              <a:t>the </a:t>
            </a: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elbow </a:t>
            </a:r>
            <a:r>
              <a:rPr sz="3500" b="1" spc="15" dirty="0">
                <a:solidFill>
                  <a:srgbClr val="27306B"/>
                </a:solidFill>
                <a:latin typeface="Helvetica"/>
                <a:cs typeface="Helvetica"/>
              </a:rPr>
              <a:t>or</a:t>
            </a:r>
            <a:r>
              <a:rPr sz="3500" b="1" spc="37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500" b="1" spc="35" dirty="0">
                <a:solidFill>
                  <a:srgbClr val="27306B"/>
                </a:solidFill>
                <a:latin typeface="Helvetica"/>
                <a:cs typeface="Helvetica"/>
              </a:rPr>
              <a:t>knee</a:t>
            </a:r>
            <a:endParaRPr sz="3500" dirty="0">
              <a:latin typeface="Helvetica"/>
              <a:cs typeface="Helvetica"/>
            </a:endParaRPr>
          </a:p>
          <a:p>
            <a:pPr marL="1573898" indent="-380300">
              <a:spcBef>
                <a:spcPts val="1804"/>
              </a:spcBef>
              <a:buChar char="•"/>
              <a:tabLst>
                <a:tab pos="1574534" algn="l"/>
              </a:tabLst>
            </a:pPr>
            <a:r>
              <a:rPr sz="3500" b="1" spc="30" dirty="0">
                <a:solidFill>
                  <a:srgbClr val="27306B"/>
                </a:solidFill>
                <a:latin typeface="Helvetica"/>
                <a:cs typeface="Helvetica"/>
              </a:rPr>
              <a:t>Tighten </a:t>
            </a:r>
            <a:r>
              <a:rPr sz="3500" b="1" spc="35" dirty="0">
                <a:solidFill>
                  <a:srgbClr val="27306B"/>
                </a:solidFill>
                <a:latin typeface="Helvetica"/>
                <a:cs typeface="Helvetica"/>
              </a:rPr>
              <a:t>tourniquet </a:t>
            </a: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until </a:t>
            </a:r>
            <a:r>
              <a:rPr sz="3500" b="1" spc="30" dirty="0">
                <a:solidFill>
                  <a:srgbClr val="BA2029"/>
                </a:solidFill>
                <a:latin typeface="Helvetica"/>
                <a:cs typeface="Helvetica"/>
              </a:rPr>
              <a:t>bleeding</a:t>
            </a:r>
            <a:r>
              <a:rPr sz="3500" b="1" spc="185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sz="3500" b="1" spc="35" dirty="0">
                <a:solidFill>
                  <a:srgbClr val="27306B"/>
                </a:solidFill>
                <a:latin typeface="Helvetica"/>
                <a:cs typeface="Helvetica"/>
              </a:rPr>
              <a:t>stops</a:t>
            </a:r>
            <a:endParaRPr sz="3500" dirty="0">
              <a:latin typeface="Helvetica"/>
              <a:cs typeface="Helvetica"/>
            </a:endParaRPr>
          </a:p>
          <a:p>
            <a:pPr marL="1573898" indent="-380300">
              <a:spcBef>
                <a:spcPts val="1799"/>
              </a:spcBef>
              <a:buChar char="•"/>
              <a:tabLst>
                <a:tab pos="1574534" algn="l"/>
              </a:tabLst>
            </a:pPr>
            <a:r>
              <a:rPr sz="3500" b="1" spc="15" dirty="0">
                <a:solidFill>
                  <a:srgbClr val="27306B"/>
                </a:solidFill>
                <a:latin typeface="Helvetica"/>
                <a:cs typeface="Helvetica"/>
              </a:rPr>
              <a:t>Do </a:t>
            </a:r>
            <a:r>
              <a:rPr sz="3500" b="1" spc="20" dirty="0">
                <a:solidFill>
                  <a:srgbClr val="27306B"/>
                </a:solidFill>
                <a:latin typeface="Helvetica"/>
                <a:cs typeface="Helvetica"/>
              </a:rPr>
              <a:t>NOT </a:t>
            </a:r>
            <a:r>
              <a:rPr sz="3500" b="1" spc="15" dirty="0">
                <a:solidFill>
                  <a:srgbClr val="27306B"/>
                </a:solidFill>
                <a:latin typeface="Helvetica"/>
                <a:cs typeface="Helvetica"/>
              </a:rPr>
              <a:t>remove </a:t>
            </a:r>
            <a:r>
              <a:rPr sz="3500" b="1" spc="20" dirty="0">
                <a:solidFill>
                  <a:srgbClr val="27306B"/>
                </a:solidFill>
                <a:latin typeface="Helvetica"/>
                <a:cs typeface="Helvetica"/>
              </a:rPr>
              <a:t>the</a:t>
            </a:r>
            <a:r>
              <a:rPr sz="3500" b="1" spc="240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500" b="1" spc="41" dirty="0">
                <a:solidFill>
                  <a:srgbClr val="27306B"/>
                </a:solidFill>
                <a:latin typeface="Helvetica"/>
                <a:cs typeface="Helvetica"/>
              </a:rPr>
              <a:t>tourniquet</a:t>
            </a:r>
            <a:endParaRPr sz="3500" dirty="0">
              <a:latin typeface="Helvetica"/>
              <a:cs typeface="Helvetic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57536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57299" y="585846"/>
            <a:ext cx="77089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4400" spc="30" dirty="0">
                <a:solidFill>
                  <a:srgbClr val="FFFFFF"/>
                </a:solidFill>
              </a:rPr>
              <a:t>AB</a:t>
            </a:r>
            <a:r>
              <a:rPr sz="4400" spc="30" dirty="0">
                <a:solidFill>
                  <a:srgbClr val="BA2029"/>
                </a:solidFill>
              </a:rPr>
              <a:t>C</a:t>
            </a:r>
            <a:r>
              <a:rPr sz="4400" spc="30" dirty="0">
                <a:solidFill>
                  <a:srgbClr val="FFFFFF"/>
                </a:solidFill>
              </a:rPr>
              <a:t>s </a:t>
            </a:r>
            <a:r>
              <a:rPr sz="4400" spc="20" dirty="0">
                <a:solidFill>
                  <a:srgbClr val="FFFFFF"/>
                </a:solidFill>
              </a:rPr>
              <a:t>of </a:t>
            </a:r>
            <a:r>
              <a:rPr sz="4400" spc="35" dirty="0">
                <a:solidFill>
                  <a:srgbClr val="FFFFFF"/>
                </a:solidFill>
              </a:rPr>
              <a:t>Bleeding</a:t>
            </a:r>
            <a:r>
              <a:rPr sz="4400" spc="194" dirty="0">
                <a:solidFill>
                  <a:srgbClr val="FFFFFF"/>
                </a:solidFill>
              </a:rPr>
              <a:t> </a:t>
            </a:r>
            <a:r>
              <a:rPr sz="4400" spc="30" dirty="0">
                <a:solidFill>
                  <a:srgbClr val="FFFFFF"/>
                </a:solidFill>
              </a:rPr>
              <a:t>Control</a:t>
            </a:r>
            <a:endParaRPr sz="4400" dirty="0"/>
          </a:p>
        </p:txBody>
      </p:sp>
      <p:sp>
        <p:nvSpPr>
          <p:cNvPr id="7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89102" y="3027772"/>
            <a:ext cx="12072620" cy="4903905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  <a:tabLst>
                <a:tab pos="1198043" algn="l"/>
                <a:tab pos="5921009" algn="l"/>
                <a:tab pos="6547649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C	</a:t>
            </a:r>
            <a:r>
              <a:rPr sz="6300" b="1" spc="-20" dirty="0">
                <a:solidFill>
                  <a:srgbClr val="BA2029"/>
                </a:solidFill>
                <a:latin typeface="Helvetica"/>
                <a:cs typeface="Helvetica"/>
              </a:rPr>
              <a:t>Compress</a:t>
            </a:r>
            <a:r>
              <a:rPr lang="en-US" sz="6300" b="1" spc="-20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sz="6300" b="1" dirty="0">
                <a:solidFill>
                  <a:srgbClr val="BA2029"/>
                </a:solidFill>
                <a:latin typeface="Helvetica"/>
                <a:cs typeface="Helvetica"/>
              </a:rPr>
              <a:t>-</a:t>
            </a:r>
            <a:r>
              <a:rPr lang="en-US" sz="6300" b="1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sz="6300" b="1" spc="-70" dirty="0">
                <a:solidFill>
                  <a:srgbClr val="BA2029"/>
                </a:solidFill>
                <a:latin typeface="Helvetica"/>
                <a:cs typeface="Helvetica"/>
              </a:rPr>
              <a:t>Tourniquet</a:t>
            </a:r>
            <a:endParaRPr sz="6300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1573898" indent="-380300">
              <a:spcBef>
                <a:spcPts val="3130"/>
              </a:spcBef>
              <a:buChar char="•"/>
              <a:tabLst>
                <a:tab pos="1574534" algn="l"/>
              </a:tabLst>
            </a:pPr>
            <a:r>
              <a:rPr sz="3500" b="1" spc="20" dirty="0">
                <a:solidFill>
                  <a:srgbClr val="27306B"/>
                </a:solidFill>
                <a:latin typeface="Helvetica"/>
                <a:cs typeface="Helvetica"/>
              </a:rPr>
              <a:t>Can </a:t>
            </a: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apply </a:t>
            </a:r>
            <a:r>
              <a:rPr sz="3500" b="1" spc="15" dirty="0">
                <a:solidFill>
                  <a:srgbClr val="27306B"/>
                </a:solidFill>
                <a:latin typeface="Helvetica"/>
                <a:cs typeface="Helvetica"/>
              </a:rPr>
              <a:t>to </a:t>
            </a: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others </a:t>
            </a:r>
            <a:r>
              <a:rPr sz="3500" b="1" spc="15" dirty="0">
                <a:solidFill>
                  <a:srgbClr val="27306B"/>
                </a:solidFill>
                <a:latin typeface="Helvetica"/>
                <a:cs typeface="Helvetica"/>
              </a:rPr>
              <a:t>or on</a:t>
            </a:r>
            <a:r>
              <a:rPr sz="3500" b="1" spc="340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500" b="1" spc="35" dirty="0">
                <a:solidFill>
                  <a:srgbClr val="27306B"/>
                </a:solidFill>
                <a:latin typeface="Helvetica"/>
                <a:cs typeface="Helvetica"/>
              </a:rPr>
              <a:t>yourself</a:t>
            </a:r>
            <a:endParaRPr sz="3500" dirty="0">
              <a:latin typeface="Helvetica"/>
              <a:cs typeface="Helvetica"/>
            </a:endParaRPr>
          </a:p>
          <a:p>
            <a:pPr marL="1573898" indent="-380300">
              <a:spcBef>
                <a:spcPts val="1799"/>
              </a:spcBef>
              <a:buChar char="•"/>
              <a:tabLst>
                <a:tab pos="1574534" algn="l"/>
              </a:tabLst>
            </a:pPr>
            <a:r>
              <a:rPr sz="3500" b="1" spc="20" dirty="0">
                <a:solidFill>
                  <a:srgbClr val="27306B"/>
                </a:solidFill>
                <a:latin typeface="Helvetica"/>
                <a:cs typeface="Helvetica"/>
              </a:rPr>
              <a:t>Can </a:t>
            </a:r>
            <a:r>
              <a:rPr sz="3500" b="1" spc="15" dirty="0">
                <a:solidFill>
                  <a:srgbClr val="27306B"/>
                </a:solidFill>
                <a:latin typeface="Helvetica"/>
                <a:cs typeface="Helvetica"/>
              </a:rPr>
              <a:t>be </a:t>
            </a:r>
            <a:r>
              <a:rPr sz="3500" b="1" spc="30" dirty="0">
                <a:solidFill>
                  <a:srgbClr val="27306B"/>
                </a:solidFill>
                <a:latin typeface="Helvetica"/>
                <a:cs typeface="Helvetica"/>
              </a:rPr>
              <a:t>applied </a:t>
            </a: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over</a:t>
            </a:r>
            <a:r>
              <a:rPr sz="3500" b="1" spc="220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500" b="1" spc="35" dirty="0">
                <a:solidFill>
                  <a:srgbClr val="27306B"/>
                </a:solidFill>
                <a:latin typeface="Helvetica"/>
                <a:cs typeface="Helvetica"/>
              </a:rPr>
              <a:t>clothes</a:t>
            </a:r>
            <a:endParaRPr sz="3500" dirty="0">
              <a:latin typeface="Helvetica"/>
              <a:cs typeface="Helvetica"/>
            </a:endParaRPr>
          </a:p>
          <a:p>
            <a:pPr marL="1573898" indent="-380300">
              <a:spcBef>
                <a:spcPts val="1804"/>
              </a:spcBef>
              <a:buChar char="•"/>
              <a:tabLst>
                <a:tab pos="1574534" algn="l"/>
              </a:tabLst>
            </a:pPr>
            <a:r>
              <a:rPr sz="3500" b="1" dirty="0">
                <a:solidFill>
                  <a:srgbClr val="27306B"/>
                </a:solidFill>
                <a:latin typeface="Helvetica"/>
                <a:cs typeface="Helvetica"/>
              </a:rPr>
              <a:t>Tourniquets</a:t>
            </a:r>
            <a:r>
              <a:rPr sz="3500" b="1" spc="70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500" b="1" spc="9" dirty="0">
                <a:solidFill>
                  <a:srgbClr val="27306B"/>
                </a:solidFill>
                <a:latin typeface="Helvetica"/>
                <a:cs typeface="Helvetica"/>
              </a:rPr>
              <a:t>HURT</a:t>
            </a:r>
            <a:endParaRPr sz="3500" dirty="0">
              <a:latin typeface="Helvetica"/>
              <a:cs typeface="Helvetica"/>
            </a:endParaRPr>
          </a:p>
          <a:p>
            <a:pPr marL="1573898" marR="5079" indent="-380300">
              <a:spcBef>
                <a:spcPts val="1799"/>
              </a:spcBef>
              <a:buChar char="•"/>
              <a:tabLst>
                <a:tab pos="1574534" algn="l"/>
              </a:tabLst>
            </a:pPr>
            <a:r>
              <a:rPr sz="3500" b="1" dirty="0">
                <a:solidFill>
                  <a:srgbClr val="27306B"/>
                </a:solidFill>
                <a:latin typeface="Helvetica"/>
                <a:cs typeface="Helvetica"/>
              </a:rPr>
              <a:t>A </a:t>
            </a:r>
            <a:r>
              <a:rPr sz="3500" b="1" spc="26" dirty="0">
                <a:solidFill>
                  <a:srgbClr val="27306B"/>
                </a:solidFill>
                <a:latin typeface="Helvetica"/>
                <a:cs typeface="Helvetica"/>
              </a:rPr>
              <a:t>second </a:t>
            </a:r>
            <a:r>
              <a:rPr sz="3500" b="1" spc="35" dirty="0">
                <a:solidFill>
                  <a:srgbClr val="27306B"/>
                </a:solidFill>
                <a:latin typeface="Helvetica"/>
                <a:cs typeface="Helvetica"/>
              </a:rPr>
              <a:t>tourniquet </a:t>
            </a:r>
            <a:r>
              <a:rPr sz="3500" b="1" spc="20" dirty="0">
                <a:solidFill>
                  <a:srgbClr val="27306B"/>
                </a:solidFill>
                <a:latin typeface="Helvetica"/>
                <a:cs typeface="Helvetica"/>
              </a:rPr>
              <a:t>may </a:t>
            </a:r>
            <a:r>
              <a:rPr sz="3500" b="1" spc="15" dirty="0">
                <a:solidFill>
                  <a:srgbClr val="27306B"/>
                </a:solidFill>
                <a:latin typeface="Helvetica"/>
                <a:cs typeface="Helvetica"/>
              </a:rPr>
              <a:t>be </a:t>
            </a:r>
            <a:r>
              <a:rPr sz="3500" b="1" spc="9" dirty="0">
                <a:solidFill>
                  <a:srgbClr val="27306B"/>
                </a:solidFill>
                <a:latin typeface="Helvetica"/>
                <a:cs typeface="Helvetica"/>
              </a:rPr>
              <a:t>required </a:t>
            </a:r>
            <a:r>
              <a:rPr sz="3500" b="1" spc="15" dirty="0">
                <a:solidFill>
                  <a:srgbClr val="27306B"/>
                </a:solidFill>
                <a:latin typeface="Helvetica"/>
                <a:cs typeface="Helvetica"/>
              </a:rPr>
              <a:t>to </a:t>
            </a:r>
            <a:r>
              <a:rPr sz="3500" b="1" spc="35" dirty="0">
                <a:solidFill>
                  <a:srgbClr val="27306B"/>
                </a:solidFill>
                <a:latin typeface="Helvetica"/>
                <a:cs typeface="Helvetica"/>
              </a:rPr>
              <a:t>stop  </a:t>
            </a:r>
            <a:r>
              <a:rPr sz="3500" b="1" spc="20" dirty="0">
                <a:solidFill>
                  <a:srgbClr val="27306B"/>
                </a:solidFill>
                <a:latin typeface="Helvetica"/>
                <a:cs typeface="Helvetica"/>
              </a:rPr>
              <a:t>the</a:t>
            </a:r>
            <a:r>
              <a:rPr sz="3500" b="1" spc="70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500" b="1" spc="35" dirty="0">
                <a:solidFill>
                  <a:srgbClr val="BA2029"/>
                </a:solidFill>
                <a:latin typeface="Helvetica"/>
                <a:cs typeface="Helvetica"/>
              </a:rPr>
              <a:t>bleeding</a:t>
            </a:r>
            <a:endParaRPr sz="3500" dirty="0">
              <a:solidFill>
                <a:srgbClr val="BA2029"/>
              </a:solidFill>
              <a:latin typeface="Helvetica"/>
              <a:cs typeface="Helvetic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10603988" y="9645799"/>
            <a:ext cx="61346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57299" y="585846"/>
            <a:ext cx="80137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4400" spc="30" dirty="0">
                <a:solidFill>
                  <a:srgbClr val="FFFFFF"/>
                </a:solidFill>
              </a:rPr>
              <a:t>AB</a:t>
            </a:r>
            <a:r>
              <a:rPr sz="4400" spc="30" dirty="0">
                <a:solidFill>
                  <a:srgbClr val="BA2029"/>
                </a:solidFill>
              </a:rPr>
              <a:t>C</a:t>
            </a:r>
            <a:r>
              <a:rPr sz="4400" spc="30" dirty="0">
                <a:solidFill>
                  <a:srgbClr val="FFFFFF"/>
                </a:solidFill>
              </a:rPr>
              <a:t>s </a:t>
            </a:r>
            <a:r>
              <a:rPr sz="4400" spc="20" dirty="0">
                <a:solidFill>
                  <a:srgbClr val="FFFFFF"/>
                </a:solidFill>
              </a:rPr>
              <a:t>of </a:t>
            </a:r>
            <a:r>
              <a:rPr sz="4400" spc="35" dirty="0">
                <a:solidFill>
                  <a:srgbClr val="FFFFFF"/>
                </a:solidFill>
              </a:rPr>
              <a:t>Bleeding</a:t>
            </a:r>
            <a:r>
              <a:rPr sz="4400" spc="194" dirty="0">
                <a:solidFill>
                  <a:srgbClr val="FFFFFF"/>
                </a:solidFill>
              </a:rPr>
              <a:t> </a:t>
            </a:r>
            <a:r>
              <a:rPr sz="4400" spc="30" dirty="0">
                <a:solidFill>
                  <a:srgbClr val="FFFFFF"/>
                </a:solidFill>
              </a:rPr>
              <a:t>Control</a:t>
            </a:r>
            <a:endParaRPr sz="4400" dirty="0"/>
          </a:p>
        </p:txBody>
      </p:sp>
      <p:sp>
        <p:nvSpPr>
          <p:cNvPr id="7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299" y="585846"/>
            <a:ext cx="77089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4400" spc="30" dirty="0">
                <a:solidFill>
                  <a:srgbClr val="FFFFFF"/>
                </a:solidFill>
              </a:rPr>
              <a:t>AB</a:t>
            </a:r>
            <a:r>
              <a:rPr sz="4400" spc="30" dirty="0">
                <a:solidFill>
                  <a:srgbClr val="BA2029"/>
                </a:solidFill>
              </a:rPr>
              <a:t>C</a:t>
            </a:r>
            <a:r>
              <a:rPr sz="4400" spc="30" dirty="0">
                <a:solidFill>
                  <a:srgbClr val="FFFFFF"/>
                </a:solidFill>
              </a:rPr>
              <a:t>s </a:t>
            </a:r>
            <a:r>
              <a:rPr sz="4400" spc="20" dirty="0">
                <a:solidFill>
                  <a:srgbClr val="FFFFFF"/>
                </a:solidFill>
              </a:rPr>
              <a:t>of </a:t>
            </a:r>
            <a:r>
              <a:rPr sz="4400" spc="35" dirty="0">
                <a:solidFill>
                  <a:srgbClr val="FFFFFF"/>
                </a:solidFill>
              </a:rPr>
              <a:t>Bleeding</a:t>
            </a:r>
            <a:r>
              <a:rPr sz="4400" spc="194" dirty="0">
                <a:solidFill>
                  <a:srgbClr val="FFFFFF"/>
                </a:solidFill>
              </a:rPr>
              <a:t> </a:t>
            </a:r>
            <a:r>
              <a:rPr sz="4400" spc="30" dirty="0">
                <a:solidFill>
                  <a:srgbClr val="FFFFFF"/>
                </a:solidFill>
              </a:rPr>
              <a:t>Control</a:t>
            </a:r>
            <a:endParaRPr sz="4400"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10603988" y="9645799"/>
            <a:ext cx="58298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6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pic>
        <p:nvPicPr>
          <p:cNvPr id="3" name="Media3_smaller">
            <a:hlinkClick r:id="" action="ppaction://media"/>
            <a:extLst>
              <a:ext uri="{FF2B5EF4-FFF2-40B4-BE49-F238E27FC236}">
                <a16:creationId xmlns:a16="http://schemas.microsoft.com/office/drawing/2014/main" id="{9640C5D8-A49E-4C7E-A44B-B31738A7E4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0153" y="2194558"/>
            <a:ext cx="12303318" cy="6749736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529" y="7747000"/>
            <a:ext cx="2590800" cy="91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02764" y="2311400"/>
            <a:ext cx="9144004" cy="6858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90064" y="2298701"/>
            <a:ext cx="9169401" cy="6883400"/>
          </a:xfrm>
          <a:custGeom>
            <a:avLst/>
            <a:gdLst/>
            <a:ahLst/>
            <a:cxnLst/>
            <a:rect l="l" t="t" r="r" b="b"/>
            <a:pathLst>
              <a:path w="9169400" h="6883400">
                <a:moveTo>
                  <a:pt x="0" y="0"/>
                </a:moveTo>
                <a:lnTo>
                  <a:pt x="9169400" y="0"/>
                </a:lnTo>
                <a:lnTo>
                  <a:pt x="9169400" y="6883400"/>
                </a:lnTo>
                <a:lnTo>
                  <a:pt x="0" y="68834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57300" y="585846"/>
            <a:ext cx="78613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4400" spc="30" dirty="0">
                <a:solidFill>
                  <a:srgbClr val="FFFFFF"/>
                </a:solidFill>
              </a:rPr>
              <a:t>AB</a:t>
            </a:r>
            <a:r>
              <a:rPr sz="4400" spc="30" dirty="0">
                <a:solidFill>
                  <a:srgbClr val="BA2029"/>
                </a:solidFill>
              </a:rPr>
              <a:t>C</a:t>
            </a:r>
            <a:r>
              <a:rPr sz="4400" spc="30" dirty="0">
                <a:solidFill>
                  <a:srgbClr val="FFFFFF"/>
                </a:solidFill>
              </a:rPr>
              <a:t>s </a:t>
            </a:r>
            <a:r>
              <a:rPr sz="4400" spc="20" dirty="0">
                <a:solidFill>
                  <a:srgbClr val="FFFFFF"/>
                </a:solidFill>
              </a:rPr>
              <a:t>of </a:t>
            </a:r>
            <a:r>
              <a:rPr sz="4400" spc="35" dirty="0">
                <a:solidFill>
                  <a:srgbClr val="FFFFFF"/>
                </a:solidFill>
              </a:rPr>
              <a:t>Bleeding</a:t>
            </a:r>
            <a:r>
              <a:rPr sz="4400" spc="194" dirty="0">
                <a:solidFill>
                  <a:srgbClr val="FFFFFF"/>
                </a:solidFill>
              </a:rPr>
              <a:t> </a:t>
            </a:r>
            <a:r>
              <a:rPr sz="4400" spc="30" dirty="0">
                <a:solidFill>
                  <a:srgbClr val="FFFFFF"/>
                </a:solidFill>
              </a:rPr>
              <a:t>Control</a:t>
            </a:r>
            <a:endParaRPr sz="4400" dirty="0"/>
          </a:p>
        </p:txBody>
      </p:sp>
      <p:sp>
        <p:nvSpPr>
          <p:cNvPr id="5" name="object 5"/>
          <p:cNvSpPr/>
          <p:nvPr/>
        </p:nvSpPr>
        <p:spPr>
          <a:xfrm>
            <a:off x="11370565" y="2658365"/>
            <a:ext cx="2766695" cy="1056006"/>
          </a:xfrm>
          <a:custGeom>
            <a:avLst/>
            <a:gdLst/>
            <a:ahLst/>
            <a:cxnLst/>
            <a:rect l="l" t="t" r="r" b="b"/>
            <a:pathLst>
              <a:path w="2766694" h="1056004">
                <a:moveTo>
                  <a:pt x="2553919" y="0"/>
                </a:moveTo>
                <a:lnTo>
                  <a:pt x="212344" y="0"/>
                </a:lnTo>
                <a:lnTo>
                  <a:pt x="89582" y="3317"/>
                </a:lnTo>
                <a:lnTo>
                  <a:pt x="26543" y="26543"/>
                </a:lnTo>
                <a:lnTo>
                  <a:pt x="3317" y="89582"/>
                </a:lnTo>
                <a:lnTo>
                  <a:pt x="0" y="212344"/>
                </a:lnTo>
                <a:lnTo>
                  <a:pt x="0" y="843661"/>
                </a:lnTo>
                <a:lnTo>
                  <a:pt x="3317" y="966422"/>
                </a:lnTo>
                <a:lnTo>
                  <a:pt x="26543" y="1029462"/>
                </a:lnTo>
                <a:lnTo>
                  <a:pt x="89582" y="1052687"/>
                </a:lnTo>
                <a:lnTo>
                  <a:pt x="212344" y="1056005"/>
                </a:lnTo>
                <a:lnTo>
                  <a:pt x="2553919" y="1056005"/>
                </a:lnTo>
                <a:lnTo>
                  <a:pt x="2676680" y="1052687"/>
                </a:lnTo>
                <a:lnTo>
                  <a:pt x="2739720" y="1029462"/>
                </a:lnTo>
                <a:lnTo>
                  <a:pt x="2762945" y="966422"/>
                </a:lnTo>
                <a:lnTo>
                  <a:pt x="2766263" y="843661"/>
                </a:lnTo>
                <a:lnTo>
                  <a:pt x="2766263" y="212344"/>
                </a:lnTo>
                <a:lnTo>
                  <a:pt x="2762945" y="89582"/>
                </a:lnTo>
                <a:lnTo>
                  <a:pt x="2739720" y="26543"/>
                </a:lnTo>
                <a:lnTo>
                  <a:pt x="2676680" y="3317"/>
                </a:lnTo>
                <a:lnTo>
                  <a:pt x="2553919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70565" y="2658365"/>
            <a:ext cx="2766695" cy="1056006"/>
          </a:xfrm>
          <a:custGeom>
            <a:avLst/>
            <a:gdLst/>
            <a:ahLst/>
            <a:cxnLst/>
            <a:rect l="l" t="t" r="r" b="b"/>
            <a:pathLst>
              <a:path w="2766694" h="1056004">
                <a:moveTo>
                  <a:pt x="212344" y="0"/>
                </a:moveTo>
                <a:lnTo>
                  <a:pt x="89582" y="3317"/>
                </a:lnTo>
                <a:lnTo>
                  <a:pt x="26543" y="26543"/>
                </a:lnTo>
                <a:lnTo>
                  <a:pt x="3317" y="89582"/>
                </a:lnTo>
                <a:lnTo>
                  <a:pt x="0" y="212344"/>
                </a:lnTo>
                <a:lnTo>
                  <a:pt x="0" y="843661"/>
                </a:lnTo>
                <a:lnTo>
                  <a:pt x="3317" y="966422"/>
                </a:lnTo>
                <a:lnTo>
                  <a:pt x="26543" y="1029462"/>
                </a:lnTo>
                <a:lnTo>
                  <a:pt x="89582" y="1052687"/>
                </a:lnTo>
                <a:lnTo>
                  <a:pt x="212344" y="1056005"/>
                </a:lnTo>
                <a:lnTo>
                  <a:pt x="2553919" y="1056005"/>
                </a:lnTo>
                <a:lnTo>
                  <a:pt x="2676680" y="1052687"/>
                </a:lnTo>
                <a:lnTo>
                  <a:pt x="2739720" y="1029462"/>
                </a:lnTo>
                <a:lnTo>
                  <a:pt x="2762945" y="966422"/>
                </a:lnTo>
                <a:lnTo>
                  <a:pt x="2766263" y="843661"/>
                </a:lnTo>
                <a:lnTo>
                  <a:pt x="2766263" y="212344"/>
                </a:lnTo>
                <a:lnTo>
                  <a:pt x="2762945" y="89582"/>
                </a:lnTo>
                <a:lnTo>
                  <a:pt x="2739720" y="26542"/>
                </a:lnTo>
                <a:lnTo>
                  <a:pt x="2676680" y="3317"/>
                </a:lnTo>
                <a:lnTo>
                  <a:pt x="2553919" y="0"/>
                </a:lnTo>
                <a:lnTo>
                  <a:pt x="212344" y="0"/>
                </a:lnTo>
                <a:close/>
              </a:path>
            </a:pathLst>
          </a:custGeom>
          <a:ln w="3352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480801" y="2803874"/>
            <a:ext cx="2514601" cy="751486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 algn="ctr">
              <a:spcBef>
                <a:spcPts val="100"/>
              </a:spcBef>
            </a:pPr>
            <a:r>
              <a:rPr sz="4800" b="1" spc="44" dirty="0">
                <a:solidFill>
                  <a:srgbClr val="FFFFFF"/>
                </a:solidFill>
                <a:latin typeface="Helvetica"/>
                <a:cs typeface="Helvetica"/>
              </a:rPr>
              <a:t>SOFT</a:t>
            </a:r>
            <a:r>
              <a:rPr lang="en-US" sz="4800" b="1" spc="44" dirty="0">
                <a:solidFill>
                  <a:srgbClr val="FFFFFF"/>
                </a:solidFill>
                <a:latin typeface="Helvetica"/>
                <a:cs typeface="Helvetica"/>
              </a:rPr>
              <a:t>-</a:t>
            </a:r>
            <a:r>
              <a:rPr sz="4800" b="1" spc="44" dirty="0">
                <a:solidFill>
                  <a:srgbClr val="FFFFFF"/>
                </a:solidFill>
                <a:latin typeface="Helvetica"/>
                <a:cs typeface="Helvetica"/>
              </a:rPr>
              <a:t>T</a:t>
            </a:r>
            <a:endParaRPr sz="4800" dirty="0">
              <a:latin typeface="Helvetica"/>
              <a:cs typeface="Helvetic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39363" y="7055233"/>
            <a:ext cx="2264411" cy="1056006"/>
          </a:xfrm>
          <a:custGeom>
            <a:avLst/>
            <a:gdLst/>
            <a:ahLst/>
            <a:cxnLst/>
            <a:rect l="l" t="t" r="r" b="b"/>
            <a:pathLst>
              <a:path w="2264410" h="1056004">
                <a:moveTo>
                  <a:pt x="2051723" y="0"/>
                </a:moveTo>
                <a:lnTo>
                  <a:pt x="212344" y="0"/>
                </a:lnTo>
                <a:lnTo>
                  <a:pt x="89582" y="3317"/>
                </a:lnTo>
                <a:lnTo>
                  <a:pt x="26543" y="26543"/>
                </a:lnTo>
                <a:lnTo>
                  <a:pt x="3317" y="89582"/>
                </a:lnTo>
                <a:lnTo>
                  <a:pt x="0" y="212344"/>
                </a:lnTo>
                <a:lnTo>
                  <a:pt x="0" y="843661"/>
                </a:lnTo>
                <a:lnTo>
                  <a:pt x="3317" y="966422"/>
                </a:lnTo>
                <a:lnTo>
                  <a:pt x="26543" y="1029462"/>
                </a:lnTo>
                <a:lnTo>
                  <a:pt x="89582" y="1052687"/>
                </a:lnTo>
                <a:lnTo>
                  <a:pt x="212344" y="1056005"/>
                </a:lnTo>
                <a:lnTo>
                  <a:pt x="2051723" y="1056005"/>
                </a:lnTo>
                <a:lnTo>
                  <a:pt x="2174484" y="1052687"/>
                </a:lnTo>
                <a:lnTo>
                  <a:pt x="2237524" y="1029462"/>
                </a:lnTo>
                <a:lnTo>
                  <a:pt x="2260749" y="966422"/>
                </a:lnTo>
                <a:lnTo>
                  <a:pt x="2264067" y="843661"/>
                </a:lnTo>
                <a:lnTo>
                  <a:pt x="2264067" y="212344"/>
                </a:lnTo>
                <a:lnTo>
                  <a:pt x="2260749" y="89582"/>
                </a:lnTo>
                <a:lnTo>
                  <a:pt x="2237524" y="26543"/>
                </a:lnTo>
                <a:lnTo>
                  <a:pt x="2174484" y="3317"/>
                </a:lnTo>
                <a:lnTo>
                  <a:pt x="2051723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39363" y="7055233"/>
            <a:ext cx="2264411" cy="1056006"/>
          </a:xfrm>
          <a:custGeom>
            <a:avLst/>
            <a:gdLst/>
            <a:ahLst/>
            <a:cxnLst/>
            <a:rect l="l" t="t" r="r" b="b"/>
            <a:pathLst>
              <a:path w="2264410" h="1056004">
                <a:moveTo>
                  <a:pt x="212344" y="0"/>
                </a:moveTo>
                <a:lnTo>
                  <a:pt x="89582" y="3317"/>
                </a:lnTo>
                <a:lnTo>
                  <a:pt x="26543" y="26543"/>
                </a:lnTo>
                <a:lnTo>
                  <a:pt x="3317" y="89582"/>
                </a:lnTo>
                <a:lnTo>
                  <a:pt x="0" y="212344"/>
                </a:lnTo>
                <a:lnTo>
                  <a:pt x="0" y="843661"/>
                </a:lnTo>
                <a:lnTo>
                  <a:pt x="3317" y="966422"/>
                </a:lnTo>
                <a:lnTo>
                  <a:pt x="26543" y="1029462"/>
                </a:lnTo>
                <a:lnTo>
                  <a:pt x="89582" y="1052687"/>
                </a:lnTo>
                <a:lnTo>
                  <a:pt x="212344" y="1056005"/>
                </a:lnTo>
                <a:lnTo>
                  <a:pt x="2051723" y="1056005"/>
                </a:lnTo>
                <a:lnTo>
                  <a:pt x="2174484" y="1052687"/>
                </a:lnTo>
                <a:lnTo>
                  <a:pt x="2237524" y="1029462"/>
                </a:lnTo>
                <a:lnTo>
                  <a:pt x="2260749" y="966422"/>
                </a:lnTo>
                <a:lnTo>
                  <a:pt x="2264067" y="843661"/>
                </a:lnTo>
                <a:lnTo>
                  <a:pt x="2264067" y="212344"/>
                </a:lnTo>
                <a:lnTo>
                  <a:pt x="2260749" y="89582"/>
                </a:lnTo>
                <a:lnTo>
                  <a:pt x="2237524" y="26543"/>
                </a:lnTo>
                <a:lnTo>
                  <a:pt x="2174484" y="3317"/>
                </a:lnTo>
                <a:lnTo>
                  <a:pt x="2051723" y="0"/>
                </a:lnTo>
                <a:lnTo>
                  <a:pt x="212344" y="0"/>
                </a:lnTo>
                <a:close/>
              </a:path>
            </a:pathLst>
          </a:custGeom>
          <a:ln w="3352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560876" y="7200741"/>
            <a:ext cx="1209675" cy="751486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4800" b="1" spc="-190" dirty="0">
                <a:solidFill>
                  <a:srgbClr val="FFFFFF"/>
                </a:solidFill>
                <a:latin typeface="Helvetica"/>
                <a:cs typeface="Helvetica"/>
              </a:rPr>
              <a:t>CAT</a:t>
            </a:r>
            <a:endParaRPr sz="4800" dirty="0">
              <a:latin typeface="Helvetica"/>
              <a:cs typeface="Helvetica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60584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1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2012950"/>
          </a:xfrm>
          <a:custGeom>
            <a:avLst/>
            <a:gdLst/>
            <a:ahLst/>
            <a:cxnLst/>
            <a:rect l="l" t="t" r="r" b="b"/>
            <a:pathLst>
              <a:path w="16256000" h="2012950">
                <a:moveTo>
                  <a:pt x="0" y="0"/>
                </a:moveTo>
                <a:lnTo>
                  <a:pt x="0" y="2012950"/>
                </a:lnTo>
                <a:lnTo>
                  <a:pt x="16256000" y="2012950"/>
                </a:lnTo>
                <a:lnTo>
                  <a:pt x="1625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27306B"/>
          </a:solidFill>
        </p:spPr>
        <p:txBody>
          <a:bodyPr wrap="square" lIns="0" tIns="0" rIns="0" bIns="0" rtlCol="0"/>
          <a:lstStyle/>
          <a:p>
            <a:pPr defTabSz="457200"/>
            <a:endParaRPr dirty="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012950"/>
            <a:ext cx="16256000" cy="0"/>
          </a:xfrm>
          <a:custGeom>
            <a:avLst/>
            <a:gdLst/>
            <a:ahLst/>
            <a:cxnLst/>
            <a:rect l="l" t="t" r="r" b="b"/>
            <a:pathLst>
              <a:path w="16256000">
                <a:moveTo>
                  <a:pt x="16256000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57200"/>
            <a:endParaRPr dirty="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93800" y="857237"/>
            <a:ext cx="87630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35" dirty="0"/>
              <a:t>Bl</a:t>
            </a:r>
            <a:r>
              <a:rPr lang="en-US" spc="35" dirty="0"/>
              <a:t>eeding control in children</a:t>
            </a:r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1688465" y="2424653"/>
            <a:ext cx="12879069" cy="62632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64210" marR="607060" indent="-381000">
              <a:lnSpc>
                <a:spcPct val="100000"/>
              </a:lnSpc>
              <a:buChar char="•"/>
              <a:tabLst>
                <a:tab pos="664845" algn="l"/>
              </a:tabLst>
            </a:pPr>
            <a:r>
              <a:rPr lang="en-US" spc="35" dirty="0">
                <a:solidFill>
                  <a:srgbClr val="1D2258"/>
                </a:solidFill>
              </a:rPr>
              <a:t>In all but the extremely young child, the same tourniquet used for adults can be used in children.</a:t>
            </a:r>
          </a:p>
          <a:p>
            <a:pPr marL="664210" marR="607060" indent="-381000">
              <a:lnSpc>
                <a:spcPct val="100000"/>
              </a:lnSpc>
              <a:buChar char="•"/>
              <a:tabLst>
                <a:tab pos="664845" algn="l"/>
              </a:tabLst>
            </a:pPr>
            <a:endParaRPr lang="en-US" spc="35" dirty="0">
              <a:solidFill>
                <a:srgbClr val="1D2258"/>
              </a:solidFill>
            </a:endParaRPr>
          </a:p>
          <a:p>
            <a:pPr marL="664210" marR="607060" indent="-381000">
              <a:lnSpc>
                <a:spcPct val="100000"/>
              </a:lnSpc>
              <a:buChar char="•"/>
              <a:tabLst>
                <a:tab pos="664845" algn="l"/>
              </a:tabLst>
            </a:pPr>
            <a:r>
              <a:rPr lang="en-US" spc="35" dirty="0">
                <a:solidFill>
                  <a:srgbClr val="1D2258"/>
                </a:solidFill>
              </a:rPr>
              <a:t>For the infant or very small child (tourniquet too big)</a:t>
            </a:r>
            <a:r>
              <a:rPr lang="en-US" dirty="0"/>
              <a:t>, direct pressure on the wound as described previously will work in virtually all cases.</a:t>
            </a:r>
          </a:p>
          <a:p>
            <a:pPr marL="664210" marR="607060" indent="-381000">
              <a:lnSpc>
                <a:spcPct val="100000"/>
              </a:lnSpc>
              <a:buChar char="•"/>
              <a:tabLst>
                <a:tab pos="664845" algn="l"/>
              </a:tabLst>
            </a:pPr>
            <a:endParaRPr lang="en-US" dirty="0"/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dirty="0"/>
              <a:t>For large, deep wounds, wound packing can be performed in children just as in adults using the same technique as described previously.</a:t>
            </a:r>
          </a:p>
          <a:p>
            <a:pPr marL="664210" marR="607060" indent="-381000">
              <a:lnSpc>
                <a:spcPct val="100000"/>
              </a:lnSpc>
              <a:buChar char="•"/>
              <a:tabLst>
                <a:tab pos="664845" algn="l"/>
              </a:tabLst>
            </a:pPr>
            <a:endParaRPr spc="35" dirty="0">
              <a:solidFill>
                <a:srgbClr val="1D2258"/>
              </a:solidFill>
            </a:endParaRPr>
          </a:p>
        </p:txBody>
      </p:sp>
      <p:sp>
        <p:nvSpPr>
          <p:cNvPr id="9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5071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sp>
        <p:nvSpPr>
          <p:cNvPr id="10" name="object 12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60584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9782941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300" y="585846"/>
            <a:ext cx="26797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4400" spc="-203" dirty="0">
                <a:solidFill>
                  <a:srgbClr val="FFFFFF"/>
                </a:solidFill>
              </a:rPr>
              <a:t>F</a:t>
            </a:r>
            <a:r>
              <a:rPr sz="4400" spc="44" dirty="0">
                <a:solidFill>
                  <a:srgbClr val="FFFFFF"/>
                </a:solidFill>
              </a:rPr>
              <a:t>AQs</a:t>
            </a:r>
            <a:endParaRPr sz="4400" dirty="0"/>
          </a:p>
        </p:txBody>
      </p:sp>
      <p:sp>
        <p:nvSpPr>
          <p:cNvPr id="3" name="object 3"/>
          <p:cNvSpPr txBox="1"/>
          <p:nvPr/>
        </p:nvSpPr>
        <p:spPr>
          <a:xfrm>
            <a:off x="2867405" y="2733731"/>
            <a:ext cx="8754110" cy="5527095"/>
          </a:xfrm>
          <a:prstGeom prst="rect">
            <a:avLst/>
          </a:prstGeom>
        </p:spPr>
        <p:txBody>
          <a:bodyPr vert="horz" wrap="square" lIns="0" tIns="342841" rIns="0" bIns="0" rtlCol="0">
            <a:spAutoFit/>
          </a:bodyPr>
          <a:lstStyle/>
          <a:p>
            <a:pPr marL="471725" indent="-456487">
              <a:spcBef>
                <a:spcPts val="2699"/>
              </a:spcBef>
              <a:buChar char="•"/>
              <a:tabLst>
                <a:tab pos="472361" algn="l"/>
              </a:tabLst>
            </a:pPr>
            <a:r>
              <a:rPr sz="5000" b="1" spc="44" dirty="0">
                <a:solidFill>
                  <a:srgbClr val="27306B"/>
                </a:solidFill>
                <a:latin typeface="Helvetica"/>
                <a:cs typeface="Helvetica"/>
              </a:rPr>
              <a:t>Impaled</a:t>
            </a:r>
            <a:r>
              <a:rPr sz="5000" b="1" spc="100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5000" b="1" spc="55" dirty="0">
                <a:solidFill>
                  <a:srgbClr val="27306B"/>
                </a:solidFill>
                <a:latin typeface="Helvetica"/>
                <a:cs typeface="Helvetica"/>
              </a:rPr>
              <a:t>objects?</a:t>
            </a:r>
            <a:endParaRPr sz="5000" dirty="0">
              <a:solidFill>
                <a:srgbClr val="27306B"/>
              </a:solidFill>
              <a:latin typeface="Helvetica"/>
              <a:cs typeface="Helvetica"/>
            </a:endParaRPr>
          </a:p>
          <a:p>
            <a:pPr marL="471091" indent="-456487">
              <a:spcBef>
                <a:spcPts val="2599"/>
              </a:spcBef>
              <a:buChar char="•"/>
              <a:tabLst>
                <a:tab pos="471725" algn="l"/>
              </a:tabLst>
            </a:pPr>
            <a:r>
              <a:rPr sz="5000" b="1" spc="35" dirty="0">
                <a:solidFill>
                  <a:srgbClr val="27306B"/>
                </a:solidFill>
                <a:latin typeface="Helvetica"/>
                <a:cs typeface="Helvetica"/>
              </a:rPr>
              <a:t>Improvised</a:t>
            </a:r>
            <a:r>
              <a:rPr lang="en-US" sz="5000" b="1" spc="35" dirty="0">
                <a:solidFill>
                  <a:srgbClr val="27306B"/>
                </a:solidFill>
                <a:latin typeface="Helvetica"/>
                <a:cs typeface="Helvetica"/>
              </a:rPr>
              <a:t> tourniquets?</a:t>
            </a:r>
            <a:r>
              <a:rPr sz="5000" b="1" spc="91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endParaRPr lang="en-US" sz="5000" b="1" spc="91" dirty="0">
              <a:solidFill>
                <a:srgbClr val="27306B"/>
              </a:solidFill>
              <a:latin typeface="Helvetica"/>
              <a:cs typeface="Helvetica"/>
            </a:endParaRPr>
          </a:p>
          <a:p>
            <a:pPr marL="471091" indent="-456487">
              <a:spcBef>
                <a:spcPts val="2599"/>
              </a:spcBef>
              <a:buChar char="•"/>
              <a:tabLst>
                <a:tab pos="471725" algn="l"/>
              </a:tabLst>
            </a:pPr>
            <a:r>
              <a:rPr sz="5000" b="1" spc="41" dirty="0">
                <a:solidFill>
                  <a:srgbClr val="27306B"/>
                </a:solidFill>
                <a:latin typeface="Helvetica"/>
                <a:cs typeface="Helvetica"/>
              </a:rPr>
              <a:t>Loss </a:t>
            </a:r>
            <a:r>
              <a:rPr sz="5000" b="1" spc="26" dirty="0">
                <a:solidFill>
                  <a:srgbClr val="27306B"/>
                </a:solidFill>
                <a:latin typeface="Helvetica"/>
                <a:cs typeface="Helvetica"/>
              </a:rPr>
              <a:t>of </a:t>
            </a:r>
            <a:r>
              <a:rPr sz="5000" b="1" spc="35" dirty="0">
                <a:solidFill>
                  <a:srgbClr val="27306B"/>
                </a:solidFill>
                <a:latin typeface="Helvetica"/>
                <a:cs typeface="Helvetica"/>
              </a:rPr>
              <a:t>arm </a:t>
            </a:r>
            <a:r>
              <a:rPr sz="5000" b="1" spc="26" dirty="0">
                <a:solidFill>
                  <a:srgbClr val="27306B"/>
                </a:solidFill>
                <a:latin typeface="Helvetica"/>
                <a:cs typeface="Helvetica"/>
              </a:rPr>
              <a:t>or</a:t>
            </a:r>
            <a:r>
              <a:rPr sz="5000" b="1" spc="311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5000" b="1" spc="55" dirty="0">
                <a:solidFill>
                  <a:srgbClr val="27306B"/>
                </a:solidFill>
                <a:latin typeface="Helvetica"/>
                <a:cs typeface="Helvetica"/>
              </a:rPr>
              <a:t>leg?</a:t>
            </a:r>
            <a:endParaRPr sz="5000" dirty="0">
              <a:solidFill>
                <a:srgbClr val="27306B"/>
              </a:solidFill>
              <a:latin typeface="Helvetica"/>
              <a:cs typeface="Helvetica"/>
            </a:endParaRPr>
          </a:p>
          <a:p>
            <a:pPr marL="469821" indent="-456487">
              <a:spcBef>
                <a:spcPts val="2599"/>
              </a:spcBef>
              <a:buChar char="•"/>
              <a:tabLst>
                <a:tab pos="470455" algn="l"/>
              </a:tabLst>
            </a:pPr>
            <a:r>
              <a:rPr sz="5000" b="1" spc="55" dirty="0">
                <a:solidFill>
                  <a:srgbClr val="27306B"/>
                </a:solidFill>
                <a:latin typeface="Helvetica"/>
                <a:cs typeface="Helvetica"/>
              </a:rPr>
              <a:t>Pain?</a:t>
            </a:r>
            <a:endParaRPr sz="5000" dirty="0">
              <a:solidFill>
                <a:srgbClr val="27306B"/>
              </a:solidFill>
              <a:latin typeface="Helvetica"/>
              <a:cs typeface="Helvetica"/>
            </a:endParaRPr>
          </a:p>
          <a:p>
            <a:pPr marL="392999" indent="-380300">
              <a:spcBef>
                <a:spcPts val="2599"/>
              </a:spcBef>
              <a:buChar char="•"/>
              <a:tabLst>
                <a:tab pos="393634" algn="l"/>
              </a:tabLst>
            </a:pPr>
            <a:r>
              <a:rPr sz="5000" b="1" spc="41" dirty="0">
                <a:solidFill>
                  <a:srgbClr val="27306B"/>
                </a:solidFill>
                <a:latin typeface="Helvetica"/>
                <a:cs typeface="Helvetica"/>
              </a:rPr>
              <a:t>Other</a:t>
            </a:r>
            <a:r>
              <a:rPr sz="5000" b="1" spc="100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5000" b="1" spc="55" dirty="0">
                <a:solidFill>
                  <a:srgbClr val="27306B"/>
                </a:solidFill>
                <a:latin typeface="Helvetica"/>
                <a:cs typeface="Helvetica"/>
              </a:rPr>
              <a:t>questions?</a:t>
            </a:r>
            <a:endParaRPr sz="5000" dirty="0">
              <a:solidFill>
                <a:srgbClr val="27306B"/>
              </a:solidFill>
              <a:latin typeface="Helvetica"/>
              <a:cs typeface="Helvetica"/>
            </a:endParaRPr>
          </a:p>
        </p:txBody>
      </p:sp>
      <p:sp>
        <p:nvSpPr>
          <p:cNvPr id="5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sp>
        <p:nvSpPr>
          <p:cNvPr id="6" name="object 12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60584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301" y="585846"/>
            <a:ext cx="265811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4400" spc="44" dirty="0">
                <a:solidFill>
                  <a:srgbClr val="FFFFFF"/>
                </a:solidFill>
              </a:rPr>
              <a:t>Summary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1457797" y="2108201"/>
            <a:ext cx="7566660" cy="6868801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 marR="2515444">
              <a:lnSpc>
                <a:spcPct val="126400"/>
              </a:lnSpc>
              <a:spcBef>
                <a:spcPts val="100"/>
              </a:spcBef>
              <a:buClr>
                <a:srgbClr val="BA2029"/>
              </a:buClr>
              <a:buSzPct val="95652"/>
              <a:buFont typeface="Zapf Dingbats"/>
              <a:buChar char="✓"/>
              <a:tabLst>
                <a:tab pos="736475" algn="l"/>
                <a:tab pos="737745" algn="l"/>
                <a:tab pos="2218316" algn="l"/>
                <a:tab pos="3354137" algn="l"/>
              </a:tabLst>
            </a:pPr>
            <a:r>
              <a:rPr sz="4600" b="1" dirty="0">
                <a:solidFill>
                  <a:srgbClr val="27306B"/>
                </a:solidFill>
                <a:latin typeface="Helvetica"/>
                <a:cs typeface="Helvetica"/>
              </a:rPr>
              <a:t>Personal</a:t>
            </a:r>
            <a:r>
              <a:rPr lang="en-US" sz="4600" b="1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4600" b="1" dirty="0">
                <a:solidFill>
                  <a:srgbClr val="27306B"/>
                </a:solidFill>
                <a:latin typeface="Helvetica"/>
                <a:cs typeface="Helvetica"/>
              </a:rPr>
              <a:t>safety  </a:t>
            </a:r>
            <a:r>
              <a:rPr sz="4600" b="1" dirty="0">
                <a:solidFill>
                  <a:srgbClr val="BA2029"/>
                </a:solidFill>
                <a:latin typeface="Helvetica"/>
                <a:cs typeface="Helvetica"/>
              </a:rPr>
              <a:t>A</a:t>
            </a:r>
            <a:r>
              <a:rPr sz="4600" b="1" dirty="0">
                <a:solidFill>
                  <a:srgbClr val="AE422D"/>
                </a:solidFill>
                <a:latin typeface="Helvetica"/>
                <a:cs typeface="Helvetica"/>
              </a:rPr>
              <a:t>	</a:t>
            </a:r>
            <a:r>
              <a:rPr sz="4600" b="1" dirty="0">
                <a:solidFill>
                  <a:srgbClr val="27306B"/>
                </a:solidFill>
                <a:latin typeface="Helvetica"/>
                <a:cs typeface="Helvetica"/>
              </a:rPr>
              <a:t>Alert	</a:t>
            </a:r>
            <a:r>
              <a:rPr lang="en-US" sz="4600" b="1" dirty="0">
                <a:solidFill>
                  <a:srgbClr val="27306B"/>
                </a:solidFill>
                <a:latin typeface="Helvetica"/>
                <a:cs typeface="Helvetica"/>
              </a:rPr>
              <a:t>111</a:t>
            </a:r>
            <a:endParaRPr sz="4600" dirty="0">
              <a:latin typeface="Helvetica"/>
              <a:cs typeface="Helvetica"/>
            </a:endParaRPr>
          </a:p>
          <a:p>
            <a:pPr marL="12698" marR="2624647">
              <a:lnSpc>
                <a:spcPct val="126400"/>
              </a:lnSpc>
              <a:tabLst>
                <a:tab pos="736475" algn="l"/>
                <a:tab pos="2099590" algn="l"/>
                <a:tab pos="3754120" algn="l"/>
              </a:tabLst>
            </a:pPr>
            <a:r>
              <a:rPr sz="4600" b="1" dirty="0">
                <a:solidFill>
                  <a:srgbClr val="BA2029"/>
                </a:solidFill>
                <a:latin typeface="Helvetica"/>
                <a:cs typeface="Helvetica"/>
              </a:rPr>
              <a:t>B</a:t>
            </a:r>
            <a:r>
              <a:rPr sz="4600" b="1" dirty="0">
                <a:solidFill>
                  <a:srgbClr val="AE422D"/>
                </a:solidFill>
                <a:latin typeface="Helvetica"/>
                <a:cs typeface="Helvetica"/>
              </a:rPr>
              <a:t>	</a:t>
            </a:r>
            <a:r>
              <a:rPr sz="4600" b="1" dirty="0">
                <a:solidFill>
                  <a:srgbClr val="27306B"/>
                </a:solidFill>
                <a:latin typeface="Helvetica"/>
                <a:cs typeface="Helvetica"/>
              </a:rPr>
              <a:t>Find	</a:t>
            </a:r>
            <a:r>
              <a:rPr sz="4600" b="1" dirty="0">
                <a:solidFill>
                  <a:srgbClr val="BA2029"/>
                </a:solidFill>
                <a:latin typeface="Helvetica"/>
                <a:cs typeface="Helvetica"/>
              </a:rPr>
              <a:t>bleeding</a:t>
            </a:r>
            <a:r>
              <a:rPr sz="4600" b="1" dirty="0">
                <a:solidFill>
                  <a:srgbClr val="AE422D"/>
                </a:solidFill>
                <a:latin typeface="Helvetica"/>
                <a:cs typeface="Helvetica"/>
              </a:rPr>
              <a:t>  </a:t>
            </a:r>
            <a:r>
              <a:rPr sz="4600" b="1" dirty="0">
                <a:solidFill>
                  <a:srgbClr val="BA2029"/>
                </a:solidFill>
                <a:latin typeface="Helvetica"/>
                <a:cs typeface="Helvetica"/>
              </a:rPr>
              <a:t>C</a:t>
            </a:r>
            <a:r>
              <a:rPr sz="4600" b="1" dirty="0">
                <a:solidFill>
                  <a:srgbClr val="AE422D"/>
                </a:solidFill>
                <a:latin typeface="Helvetica"/>
                <a:cs typeface="Helvetica"/>
              </a:rPr>
              <a:t>	</a:t>
            </a:r>
            <a:r>
              <a:rPr sz="4600" b="1" dirty="0">
                <a:solidFill>
                  <a:srgbClr val="27306B"/>
                </a:solidFill>
                <a:latin typeface="Helvetica"/>
                <a:cs typeface="Helvetica"/>
              </a:rPr>
              <a:t>Comp</a:t>
            </a:r>
            <a:r>
              <a:rPr sz="4600" b="1" spc="-85" dirty="0">
                <a:solidFill>
                  <a:srgbClr val="27306B"/>
                </a:solidFill>
                <a:latin typeface="Helvetica"/>
                <a:cs typeface="Helvetica"/>
              </a:rPr>
              <a:t>r</a:t>
            </a:r>
            <a:r>
              <a:rPr sz="4600" b="1" dirty="0">
                <a:solidFill>
                  <a:srgbClr val="27306B"/>
                </a:solidFill>
                <a:latin typeface="Helvetica"/>
                <a:cs typeface="Helvetica"/>
              </a:rPr>
              <a:t>ess	with</a:t>
            </a:r>
            <a:endParaRPr sz="4600" dirty="0">
              <a:latin typeface="Helvetica"/>
              <a:cs typeface="Helvetica"/>
            </a:endParaRPr>
          </a:p>
          <a:p>
            <a:pPr marL="737111">
              <a:spcBef>
                <a:spcPts val="355"/>
              </a:spcBef>
              <a:tabLst>
                <a:tab pos="3333821" algn="l"/>
                <a:tab pos="5335639" algn="l"/>
              </a:tabLst>
            </a:pPr>
            <a:r>
              <a:rPr sz="4600" b="1" dirty="0">
                <a:solidFill>
                  <a:srgbClr val="27306B"/>
                </a:solidFill>
                <a:latin typeface="Helvetica"/>
                <a:cs typeface="Helvetica"/>
              </a:rPr>
              <a:t>p</a:t>
            </a:r>
            <a:r>
              <a:rPr sz="4600" b="1" spc="-85" dirty="0">
                <a:solidFill>
                  <a:srgbClr val="27306B"/>
                </a:solidFill>
                <a:latin typeface="Helvetica"/>
                <a:cs typeface="Helvetica"/>
              </a:rPr>
              <a:t>r</a:t>
            </a:r>
            <a:r>
              <a:rPr sz="4600" b="1" dirty="0">
                <a:solidFill>
                  <a:srgbClr val="27306B"/>
                </a:solidFill>
                <a:latin typeface="Helvetica"/>
                <a:cs typeface="Helvetica"/>
              </a:rPr>
              <a:t>essu</a:t>
            </a:r>
            <a:r>
              <a:rPr sz="4600" b="1" spc="-85" dirty="0">
                <a:solidFill>
                  <a:srgbClr val="27306B"/>
                </a:solidFill>
                <a:latin typeface="Helvetica"/>
                <a:cs typeface="Helvetica"/>
              </a:rPr>
              <a:t>r</a:t>
            </a:r>
            <a:r>
              <a:rPr sz="4600" b="1" dirty="0">
                <a:solidFill>
                  <a:srgbClr val="27306B"/>
                </a:solidFill>
                <a:latin typeface="Helvetica"/>
                <a:cs typeface="Helvetica"/>
              </a:rPr>
              <a:t>e	and/or	packing</a:t>
            </a:r>
            <a:endParaRPr sz="4600" dirty="0">
              <a:latin typeface="Helvetica"/>
              <a:cs typeface="Helvetica"/>
            </a:endParaRPr>
          </a:p>
          <a:p>
            <a:pPr marL="737111" marR="2126891" indent="-724413">
              <a:lnSpc>
                <a:spcPct val="106400"/>
              </a:lnSpc>
              <a:spcBef>
                <a:spcPts val="1106"/>
              </a:spcBef>
              <a:tabLst>
                <a:tab pos="736475" algn="l"/>
                <a:tab pos="3754120" algn="l"/>
                <a:tab pos="5095014" algn="l"/>
              </a:tabLst>
            </a:pPr>
            <a:r>
              <a:rPr sz="4600" b="1" dirty="0">
                <a:solidFill>
                  <a:srgbClr val="BA2029"/>
                </a:solidFill>
                <a:latin typeface="Helvetica"/>
                <a:cs typeface="Helvetica"/>
              </a:rPr>
              <a:t>C</a:t>
            </a:r>
            <a:r>
              <a:rPr sz="4600" b="1" dirty="0">
                <a:solidFill>
                  <a:srgbClr val="AE422D"/>
                </a:solidFill>
                <a:latin typeface="Helvetica"/>
                <a:cs typeface="Helvetica"/>
              </a:rPr>
              <a:t>	</a:t>
            </a:r>
            <a:r>
              <a:rPr sz="4600" b="1" dirty="0">
                <a:solidFill>
                  <a:srgbClr val="27306B"/>
                </a:solidFill>
                <a:latin typeface="Helvetica"/>
                <a:cs typeface="Helvetica"/>
              </a:rPr>
              <a:t>Comp</a:t>
            </a:r>
            <a:r>
              <a:rPr sz="4600" b="1" spc="-85" dirty="0">
                <a:solidFill>
                  <a:srgbClr val="27306B"/>
                </a:solidFill>
                <a:latin typeface="Helvetica"/>
                <a:cs typeface="Helvetica"/>
              </a:rPr>
              <a:t>r</a:t>
            </a:r>
            <a:r>
              <a:rPr sz="4600" b="1" dirty="0">
                <a:solidFill>
                  <a:srgbClr val="27306B"/>
                </a:solidFill>
                <a:latin typeface="Helvetica"/>
                <a:cs typeface="Helvetica"/>
              </a:rPr>
              <a:t>ess	with	a  </a:t>
            </a:r>
            <a:r>
              <a:rPr sz="4600" b="1" spc="6" dirty="0">
                <a:solidFill>
                  <a:srgbClr val="27306B"/>
                </a:solidFill>
                <a:latin typeface="Helvetica"/>
                <a:cs typeface="Helvetica"/>
              </a:rPr>
              <a:t>tourniquet</a:t>
            </a:r>
            <a:endParaRPr sz="4600" dirty="0">
              <a:latin typeface="Helvetica"/>
              <a:cs typeface="Helvetica"/>
            </a:endParaRPr>
          </a:p>
          <a:p>
            <a:pPr marL="737111" indent="-724413">
              <a:spcBef>
                <a:spcPts val="1449"/>
              </a:spcBef>
              <a:buClr>
                <a:srgbClr val="BA2029"/>
              </a:buClr>
              <a:buSzPct val="95652"/>
              <a:buFont typeface="Zapf Dingbats"/>
              <a:buChar char="✓"/>
              <a:tabLst>
                <a:tab pos="736475" algn="l"/>
                <a:tab pos="737745" algn="l"/>
                <a:tab pos="2120542" algn="l"/>
                <a:tab pos="3061452" algn="l"/>
                <a:tab pos="4413139" algn="l"/>
                <a:tab pos="5138187" algn="l"/>
              </a:tabLst>
            </a:pPr>
            <a:r>
              <a:rPr sz="4600" b="1" spc="-44" dirty="0">
                <a:solidFill>
                  <a:srgbClr val="27306B"/>
                </a:solidFill>
                <a:latin typeface="Helvetica"/>
                <a:cs typeface="Helvetica"/>
              </a:rPr>
              <a:t>Wait	</a:t>
            </a:r>
            <a:r>
              <a:rPr sz="4600" b="1" dirty="0">
                <a:solidFill>
                  <a:srgbClr val="27306B"/>
                </a:solidFill>
                <a:latin typeface="Helvetica"/>
                <a:cs typeface="Helvetica"/>
              </a:rPr>
              <a:t>for	help	to	arrive</a:t>
            </a:r>
            <a:endParaRPr sz="4600" dirty="0">
              <a:latin typeface="Helvetica"/>
              <a:cs typeface="Helvetic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598620" y="2425193"/>
            <a:ext cx="2248684" cy="33883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614402" y="6098033"/>
            <a:ext cx="2204846" cy="29443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47201" y="6680200"/>
            <a:ext cx="3931170" cy="26444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 descr="Screenshot_20190219-142901_Message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402" y="2336800"/>
            <a:ext cx="2318914" cy="4122517"/>
          </a:xfrm>
          <a:prstGeom prst="rect">
            <a:avLst/>
          </a:prstGeom>
        </p:spPr>
      </p:pic>
      <p:sp>
        <p:nvSpPr>
          <p:cNvPr id="14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60584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10160000"/>
          </a:xfrm>
          <a:custGeom>
            <a:avLst/>
            <a:gdLst/>
            <a:ahLst/>
            <a:cxnLst/>
            <a:rect l="l" t="t" r="r" b="b"/>
            <a:pathLst>
              <a:path w="16256000" h="10160000">
                <a:moveTo>
                  <a:pt x="0" y="0"/>
                </a:moveTo>
                <a:lnTo>
                  <a:pt x="0" y="10160000"/>
                </a:lnTo>
                <a:lnTo>
                  <a:pt x="16256000" y="10160000"/>
                </a:lnTo>
                <a:lnTo>
                  <a:pt x="1625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7D2CB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3403601" y="3038747"/>
            <a:ext cx="8872276" cy="920763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 algn="ctr">
              <a:spcBef>
                <a:spcPts val="100"/>
              </a:spcBef>
            </a:pPr>
            <a:r>
              <a:rPr sz="5900" spc="30" dirty="0"/>
              <a:t>For </a:t>
            </a:r>
            <a:r>
              <a:rPr sz="5900" spc="9" dirty="0"/>
              <a:t>more</a:t>
            </a:r>
            <a:r>
              <a:rPr sz="5900" spc="70" dirty="0"/>
              <a:t> </a:t>
            </a:r>
            <a:r>
              <a:rPr sz="5900" spc="44" dirty="0"/>
              <a:t>information:</a:t>
            </a:r>
          </a:p>
        </p:txBody>
      </p:sp>
      <p:sp>
        <p:nvSpPr>
          <p:cNvPr id="6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2601" y="4927602"/>
            <a:ext cx="9753600" cy="861758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/>
            <a:r>
              <a:rPr lang="en-US" sz="5000" b="1" dirty="0">
                <a:latin typeface="Arial Black"/>
                <a:cs typeface="Arial Black"/>
              </a:rPr>
              <a:t>BLEEDING</a:t>
            </a:r>
            <a:r>
              <a:rPr lang="en-US" sz="5000" b="1" dirty="0">
                <a:solidFill>
                  <a:srgbClr val="BA2029"/>
                </a:solidFill>
                <a:latin typeface="Arial Black"/>
                <a:cs typeface="Arial Black"/>
              </a:rPr>
              <a:t>CONTROL</a:t>
            </a:r>
            <a:r>
              <a:rPr lang="en-US" sz="5000" b="1" dirty="0">
                <a:latin typeface="Arial Black"/>
                <a:cs typeface="Arial Black"/>
              </a:rPr>
              <a:t>.ORG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46803" y="3556000"/>
            <a:ext cx="12475211" cy="3398364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817743" marR="593624" indent="-521245" algn="ctr">
              <a:spcBef>
                <a:spcPts val="100"/>
              </a:spcBef>
            </a:pPr>
            <a:r>
              <a:rPr sz="5500" b="1" spc="35" dirty="0">
                <a:solidFill>
                  <a:srgbClr val="BA2029"/>
                </a:solidFill>
                <a:latin typeface="Helvetica"/>
                <a:cs typeface="Helvetica"/>
              </a:rPr>
              <a:t>WARNING! </a:t>
            </a:r>
            <a:r>
              <a:rPr sz="5500" b="1" spc="44" dirty="0">
                <a:solidFill>
                  <a:srgbClr val="27306B"/>
                </a:solidFill>
                <a:latin typeface="Helvetica"/>
                <a:cs typeface="Helvetica"/>
              </a:rPr>
              <a:t>Some </a:t>
            </a:r>
            <a:r>
              <a:rPr sz="5500" b="1" spc="30" dirty="0">
                <a:solidFill>
                  <a:srgbClr val="27306B"/>
                </a:solidFill>
                <a:latin typeface="Helvetica"/>
                <a:cs typeface="Helvetica"/>
              </a:rPr>
              <a:t>of </a:t>
            </a:r>
            <a:r>
              <a:rPr sz="5500" b="1" spc="41" dirty="0">
                <a:solidFill>
                  <a:srgbClr val="27306B"/>
                </a:solidFill>
                <a:latin typeface="Helvetica"/>
                <a:cs typeface="Helvetica"/>
              </a:rPr>
              <a:t>the </a:t>
            </a:r>
            <a:r>
              <a:rPr sz="5500" b="1" spc="59" dirty="0">
                <a:solidFill>
                  <a:srgbClr val="BA2029"/>
                </a:solidFill>
                <a:latin typeface="Helvetica"/>
                <a:cs typeface="Helvetica"/>
              </a:rPr>
              <a:t>images</a:t>
            </a:r>
            <a:r>
              <a:rPr sz="5500" b="1" spc="59" dirty="0">
                <a:solidFill>
                  <a:srgbClr val="AE422D"/>
                </a:solidFill>
                <a:latin typeface="Helvetica"/>
                <a:cs typeface="Helvetica"/>
              </a:rPr>
              <a:t>  </a:t>
            </a:r>
            <a:r>
              <a:rPr sz="5500" b="1" spc="44" dirty="0">
                <a:solidFill>
                  <a:srgbClr val="27306B"/>
                </a:solidFill>
                <a:latin typeface="Helvetica"/>
                <a:cs typeface="Helvetica"/>
              </a:rPr>
              <a:t>shown </a:t>
            </a:r>
            <a:r>
              <a:rPr sz="5500" b="1" spc="50" dirty="0">
                <a:solidFill>
                  <a:srgbClr val="27306B"/>
                </a:solidFill>
                <a:latin typeface="Helvetica"/>
                <a:cs typeface="Helvetica"/>
              </a:rPr>
              <a:t>during</a:t>
            </a:r>
            <a:r>
              <a:rPr sz="5500" b="1" spc="27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5500" b="1" spc="59" dirty="0">
                <a:solidFill>
                  <a:srgbClr val="27306B"/>
                </a:solidFill>
                <a:latin typeface="Helvetica"/>
                <a:cs typeface="Helvetica"/>
              </a:rPr>
              <a:t>this</a:t>
            </a:r>
            <a:r>
              <a:rPr lang="en-US" sz="5500" dirty="0">
                <a:latin typeface="Helvetica"/>
                <a:cs typeface="Helvetica"/>
              </a:rPr>
              <a:t> </a:t>
            </a:r>
            <a:r>
              <a:rPr sz="5500" b="1" spc="44" dirty="0">
                <a:solidFill>
                  <a:srgbClr val="27306B"/>
                </a:solidFill>
                <a:latin typeface="Helvetica"/>
                <a:cs typeface="Helvetica"/>
              </a:rPr>
              <a:t>presentation </a:t>
            </a:r>
            <a:r>
              <a:rPr sz="5500" b="1" dirty="0">
                <a:solidFill>
                  <a:srgbClr val="27306B"/>
                </a:solidFill>
                <a:latin typeface="Helvetica"/>
                <a:cs typeface="Helvetica"/>
              </a:rPr>
              <a:t>are </a:t>
            </a:r>
            <a:r>
              <a:rPr sz="5500" b="1" spc="50" dirty="0">
                <a:solidFill>
                  <a:srgbClr val="27306B"/>
                </a:solidFill>
                <a:latin typeface="Helvetica"/>
                <a:cs typeface="Helvetica"/>
              </a:rPr>
              <a:t>graphic </a:t>
            </a:r>
            <a:r>
              <a:rPr sz="5500" b="1" spc="41" dirty="0">
                <a:solidFill>
                  <a:srgbClr val="27306B"/>
                </a:solidFill>
                <a:latin typeface="Helvetica"/>
                <a:cs typeface="Helvetica"/>
              </a:rPr>
              <a:t>and </a:t>
            </a:r>
            <a:r>
              <a:rPr sz="5500" b="1" spc="59" dirty="0">
                <a:solidFill>
                  <a:srgbClr val="27306B"/>
                </a:solidFill>
                <a:latin typeface="Helvetica"/>
                <a:cs typeface="Helvetica"/>
              </a:rPr>
              <a:t>may  </a:t>
            </a:r>
            <a:r>
              <a:rPr sz="5500" b="1" spc="30" dirty="0">
                <a:solidFill>
                  <a:srgbClr val="27306B"/>
                </a:solidFill>
                <a:latin typeface="Helvetica"/>
                <a:cs typeface="Helvetica"/>
              </a:rPr>
              <a:t>be </a:t>
            </a:r>
            <a:r>
              <a:rPr sz="5500" b="1" spc="50" dirty="0">
                <a:solidFill>
                  <a:srgbClr val="27306B"/>
                </a:solidFill>
                <a:latin typeface="Helvetica"/>
                <a:cs typeface="Helvetica"/>
              </a:rPr>
              <a:t>disturbing </a:t>
            </a:r>
            <a:r>
              <a:rPr sz="5500" b="1" spc="30" dirty="0">
                <a:solidFill>
                  <a:srgbClr val="27306B"/>
                </a:solidFill>
                <a:latin typeface="Helvetica"/>
                <a:cs typeface="Helvetica"/>
              </a:rPr>
              <a:t>to </a:t>
            </a:r>
            <a:r>
              <a:rPr sz="5500" b="1" spc="44" dirty="0">
                <a:solidFill>
                  <a:srgbClr val="27306B"/>
                </a:solidFill>
                <a:latin typeface="Helvetica"/>
                <a:cs typeface="Helvetica"/>
              </a:rPr>
              <a:t>some</a:t>
            </a:r>
            <a:r>
              <a:rPr sz="5500" b="1" spc="33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5500" b="1" spc="59" dirty="0">
                <a:solidFill>
                  <a:srgbClr val="27306B"/>
                </a:solidFill>
                <a:latin typeface="Helvetica"/>
                <a:cs typeface="Helvetica"/>
              </a:rPr>
              <a:t>people.</a:t>
            </a:r>
            <a:endParaRPr sz="5500" dirty="0">
              <a:latin typeface="Helvetica"/>
              <a:cs typeface="Helvetic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dt" sz="half" idx="6"/>
          </p:nvPr>
        </p:nvSpPr>
        <p:spPr>
          <a:xfrm>
            <a:off x="10603987" y="9645799"/>
            <a:ext cx="53726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6256000" cy="10160000"/>
          </a:xfrm>
          <a:custGeom>
            <a:avLst/>
            <a:gdLst/>
            <a:ahLst/>
            <a:cxnLst/>
            <a:rect l="l" t="t" r="r" b="b"/>
            <a:pathLst>
              <a:path w="16256000" h="10160000">
                <a:moveTo>
                  <a:pt x="0" y="0"/>
                </a:moveTo>
                <a:lnTo>
                  <a:pt x="0" y="10160000"/>
                </a:lnTo>
                <a:lnTo>
                  <a:pt x="16256000" y="10160000"/>
                </a:lnTo>
                <a:lnTo>
                  <a:pt x="16256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D7D2CB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60599" y="4851400"/>
            <a:ext cx="11713529" cy="1574532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9046" marR="5079" indent="153645" algn="ctr">
              <a:lnSpc>
                <a:spcPct val="118100"/>
              </a:lnSpc>
              <a:spcBef>
                <a:spcPts val="100"/>
              </a:spcBef>
            </a:pPr>
            <a:r>
              <a:rPr sz="4300" spc="30" dirty="0"/>
              <a:t>The only </a:t>
            </a:r>
            <a:r>
              <a:rPr sz="4300" spc="35" dirty="0"/>
              <a:t>thing </a:t>
            </a:r>
            <a:r>
              <a:rPr sz="4300" spc="9" dirty="0"/>
              <a:t>more </a:t>
            </a:r>
            <a:r>
              <a:rPr sz="4300" spc="35" dirty="0"/>
              <a:t>tragic </a:t>
            </a:r>
            <a:r>
              <a:rPr sz="4300" spc="30" dirty="0"/>
              <a:t>than </a:t>
            </a:r>
            <a:r>
              <a:rPr sz="4300" dirty="0"/>
              <a:t>a </a:t>
            </a:r>
            <a:r>
              <a:rPr sz="4300" spc="44" dirty="0"/>
              <a:t>death…  </a:t>
            </a:r>
            <a:r>
              <a:rPr sz="4300" spc="20" dirty="0"/>
              <a:t>is </a:t>
            </a:r>
            <a:r>
              <a:rPr sz="4300" dirty="0"/>
              <a:t>a </a:t>
            </a:r>
            <a:r>
              <a:rPr sz="4300" spc="35" dirty="0"/>
              <a:t>death </a:t>
            </a:r>
            <a:r>
              <a:rPr sz="4300" spc="30" dirty="0"/>
              <a:t>that </a:t>
            </a:r>
            <a:r>
              <a:rPr sz="4300" spc="35" dirty="0">
                <a:solidFill>
                  <a:srgbClr val="BA2029"/>
                </a:solidFill>
              </a:rPr>
              <a:t>could </a:t>
            </a:r>
            <a:r>
              <a:rPr sz="4300" spc="30" dirty="0">
                <a:solidFill>
                  <a:srgbClr val="BA2029"/>
                </a:solidFill>
              </a:rPr>
              <a:t>have been</a:t>
            </a:r>
            <a:r>
              <a:rPr sz="4300" spc="490" dirty="0">
                <a:solidFill>
                  <a:srgbClr val="BA2029"/>
                </a:solidFill>
              </a:rPr>
              <a:t> </a:t>
            </a:r>
            <a:r>
              <a:rPr sz="4300" spc="35" dirty="0">
                <a:solidFill>
                  <a:srgbClr val="BA2029"/>
                </a:solidFill>
              </a:rPr>
              <a:t>prevented.</a:t>
            </a:r>
          </a:p>
        </p:txBody>
      </p:sp>
      <p:sp>
        <p:nvSpPr>
          <p:cNvPr id="40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/>
              <a:t>Bleeding Control </a:t>
            </a:r>
            <a:r>
              <a:rPr lang="en-US" spc="9" dirty="0"/>
              <a:t>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51000" y="1955800"/>
            <a:ext cx="12344400" cy="1200312"/>
          </a:xfrm>
          <a:prstGeom prst="rect">
            <a:avLst/>
          </a:prstGeom>
          <a:noFill/>
        </p:spPr>
        <p:txBody>
          <a:bodyPr wrap="square" lIns="91425" tIns="45712" rIns="91425" bIns="45712" rtlCol="0">
            <a:spAutoFit/>
          </a:bodyPr>
          <a:lstStyle/>
          <a:p>
            <a:pPr algn="ctr"/>
            <a:r>
              <a:rPr lang="en-US" sz="7200" b="1" dirty="0">
                <a:latin typeface="Arial Black"/>
                <a:cs typeface="Arial Black"/>
              </a:rPr>
              <a:t>BLEEDING</a:t>
            </a:r>
            <a:r>
              <a:rPr lang="en-US" sz="7200" b="1" dirty="0">
                <a:solidFill>
                  <a:srgbClr val="BA2029"/>
                </a:solidFill>
                <a:latin typeface="Arial Black"/>
                <a:cs typeface="Arial Black"/>
              </a:rPr>
              <a:t>CONTROL</a:t>
            </a:r>
            <a:endParaRPr lang="en-US" sz="7200" b="1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7300" y="574948"/>
            <a:ext cx="94615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4400" b="1" spc="30" dirty="0">
                <a:solidFill>
                  <a:srgbClr val="FFFFFF"/>
                </a:solidFill>
                <a:latin typeface="Helvetica"/>
                <a:cs typeface="Helvetica"/>
              </a:rPr>
              <a:t>Why </a:t>
            </a:r>
            <a:r>
              <a:rPr sz="4400" b="1" spc="20" dirty="0">
                <a:solidFill>
                  <a:srgbClr val="FFFFFF"/>
                </a:solidFill>
                <a:latin typeface="Helvetica"/>
                <a:cs typeface="Helvetica"/>
              </a:rPr>
              <a:t>Do </a:t>
            </a:r>
            <a:r>
              <a:rPr sz="4400" b="1" dirty="0">
                <a:solidFill>
                  <a:srgbClr val="FFFFFF"/>
                </a:solidFill>
                <a:latin typeface="Helvetica"/>
                <a:cs typeface="Helvetica"/>
              </a:rPr>
              <a:t>I </a:t>
            </a:r>
            <a:r>
              <a:rPr sz="4400" b="1" spc="30" dirty="0">
                <a:solidFill>
                  <a:srgbClr val="FFFFFF"/>
                </a:solidFill>
                <a:latin typeface="Helvetica"/>
                <a:cs typeface="Helvetica"/>
              </a:rPr>
              <a:t>Need This</a:t>
            </a:r>
            <a:r>
              <a:rPr sz="4400" b="1" spc="34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4400" b="1" spc="-6" dirty="0">
                <a:solidFill>
                  <a:srgbClr val="FFFFFF"/>
                </a:solidFill>
                <a:latin typeface="Helvetica"/>
                <a:cs typeface="Helvetica"/>
              </a:rPr>
              <a:t>Training?</a:t>
            </a:r>
            <a:endParaRPr sz="4400" dirty="0">
              <a:latin typeface="Helvetica"/>
              <a:cs typeface="Helvetic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25752" y="4651377"/>
            <a:ext cx="10604500" cy="2374900"/>
          </a:xfrm>
          <a:custGeom>
            <a:avLst/>
            <a:gdLst/>
            <a:ahLst/>
            <a:cxnLst/>
            <a:rect l="l" t="t" r="r" b="b"/>
            <a:pathLst>
              <a:path w="10604500" h="2374900">
                <a:moveTo>
                  <a:pt x="10363200" y="0"/>
                </a:moveTo>
                <a:lnTo>
                  <a:pt x="241300" y="0"/>
                </a:lnTo>
                <a:lnTo>
                  <a:pt x="101798" y="3770"/>
                </a:lnTo>
                <a:lnTo>
                  <a:pt x="30162" y="30162"/>
                </a:lnTo>
                <a:lnTo>
                  <a:pt x="3770" y="101798"/>
                </a:lnTo>
                <a:lnTo>
                  <a:pt x="0" y="241300"/>
                </a:lnTo>
                <a:lnTo>
                  <a:pt x="0" y="2133600"/>
                </a:lnTo>
                <a:lnTo>
                  <a:pt x="3770" y="2273101"/>
                </a:lnTo>
                <a:lnTo>
                  <a:pt x="30162" y="2344737"/>
                </a:lnTo>
                <a:lnTo>
                  <a:pt x="101798" y="2371129"/>
                </a:lnTo>
                <a:lnTo>
                  <a:pt x="241300" y="2374900"/>
                </a:lnTo>
                <a:lnTo>
                  <a:pt x="10363200" y="2374900"/>
                </a:lnTo>
                <a:lnTo>
                  <a:pt x="10502701" y="2371129"/>
                </a:lnTo>
                <a:lnTo>
                  <a:pt x="10574337" y="2344737"/>
                </a:lnTo>
                <a:lnTo>
                  <a:pt x="10600729" y="2273101"/>
                </a:lnTo>
                <a:lnTo>
                  <a:pt x="10604500" y="2133600"/>
                </a:lnTo>
                <a:lnTo>
                  <a:pt x="10604500" y="241300"/>
                </a:lnTo>
                <a:lnTo>
                  <a:pt x="10600729" y="101798"/>
                </a:lnTo>
                <a:lnTo>
                  <a:pt x="10574337" y="30162"/>
                </a:lnTo>
                <a:lnTo>
                  <a:pt x="10502701" y="3770"/>
                </a:lnTo>
                <a:lnTo>
                  <a:pt x="10363200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25752" y="4651377"/>
            <a:ext cx="10604500" cy="2374900"/>
          </a:xfrm>
          <a:custGeom>
            <a:avLst/>
            <a:gdLst/>
            <a:ahLst/>
            <a:cxnLst/>
            <a:rect l="l" t="t" r="r" b="b"/>
            <a:pathLst>
              <a:path w="10604500" h="2374900">
                <a:moveTo>
                  <a:pt x="241300" y="0"/>
                </a:moveTo>
                <a:lnTo>
                  <a:pt x="101798" y="3770"/>
                </a:lnTo>
                <a:lnTo>
                  <a:pt x="30162" y="30162"/>
                </a:lnTo>
                <a:lnTo>
                  <a:pt x="3770" y="101798"/>
                </a:lnTo>
                <a:lnTo>
                  <a:pt x="0" y="241300"/>
                </a:lnTo>
                <a:lnTo>
                  <a:pt x="0" y="2133600"/>
                </a:lnTo>
                <a:lnTo>
                  <a:pt x="3770" y="2273101"/>
                </a:lnTo>
                <a:lnTo>
                  <a:pt x="30162" y="2344737"/>
                </a:lnTo>
                <a:lnTo>
                  <a:pt x="101798" y="2371129"/>
                </a:lnTo>
                <a:lnTo>
                  <a:pt x="241300" y="2374900"/>
                </a:lnTo>
                <a:lnTo>
                  <a:pt x="10363200" y="2374900"/>
                </a:lnTo>
                <a:lnTo>
                  <a:pt x="10502701" y="2371129"/>
                </a:lnTo>
                <a:lnTo>
                  <a:pt x="10574337" y="2344737"/>
                </a:lnTo>
                <a:lnTo>
                  <a:pt x="10600729" y="2273101"/>
                </a:lnTo>
                <a:lnTo>
                  <a:pt x="10604500" y="2133600"/>
                </a:lnTo>
                <a:lnTo>
                  <a:pt x="10604500" y="241300"/>
                </a:lnTo>
                <a:lnTo>
                  <a:pt x="10600729" y="101798"/>
                </a:lnTo>
                <a:lnTo>
                  <a:pt x="10574337" y="30162"/>
                </a:lnTo>
                <a:lnTo>
                  <a:pt x="10502701" y="3770"/>
                </a:lnTo>
                <a:lnTo>
                  <a:pt x="10363200" y="0"/>
                </a:lnTo>
                <a:lnTo>
                  <a:pt x="24130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0603987" y="9645799"/>
            <a:ext cx="53726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8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  <p:sp>
        <p:nvSpPr>
          <p:cNvPr id="10" name="object 5"/>
          <p:cNvSpPr txBox="1"/>
          <p:nvPr/>
        </p:nvSpPr>
        <p:spPr>
          <a:xfrm>
            <a:off x="2825752" y="4699001"/>
            <a:ext cx="10604500" cy="2228813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 marR="5079" indent="503471" algn="ctr">
              <a:spcBef>
                <a:spcPts val="100"/>
              </a:spcBef>
            </a:pPr>
            <a:r>
              <a:rPr lang="en-US" sz="4800" b="1" spc="30" dirty="0">
                <a:solidFill>
                  <a:srgbClr val="FFFFFF"/>
                </a:solidFill>
                <a:latin typeface="Helvetica"/>
                <a:cs typeface="Helvetica"/>
              </a:rPr>
              <a:t>T</a:t>
            </a:r>
            <a:r>
              <a:rPr sz="4800" b="1" spc="30" dirty="0">
                <a:solidFill>
                  <a:srgbClr val="FFFFFF"/>
                </a:solidFill>
                <a:latin typeface="Helvetica"/>
                <a:cs typeface="Helvetica"/>
              </a:rPr>
              <a:t>he </a:t>
            </a:r>
            <a:r>
              <a:rPr sz="4800" b="1" spc="26" dirty="0">
                <a:solidFill>
                  <a:srgbClr val="FFFFFF"/>
                </a:solidFill>
                <a:latin typeface="Helvetica"/>
                <a:cs typeface="Helvetica"/>
              </a:rPr>
              <a:t>#1 </a:t>
            </a:r>
            <a:r>
              <a:rPr sz="4800" b="1" spc="41" dirty="0">
                <a:solidFill>
                  <a:srgbClr val="FFFFFF"/>
                </a:solidFill>
                <a:latin typeface="Helvetica"/>
                <a:cs typeface="Helvetica"/>
              </a:rPr>
              <a:t>cause </a:t>
            </a:r>
            <a:r>
              <a:rPr sz="4800" b="1" spc="50" dirty="0">
                <a:solidFill>
                  <a:srgbClr val="FFFFFF"/>
                </a:solidFill>
                <a:latin typeface="Helvetica"/>
                <a:cs typeface="Helvetica"/>
              </a:rPr>
              <a:t>of </a:t>
            </a:r>
            <a:r>
              <a:rPr lang="en-US" sz="4800" b="1" spc="50" dirty="0">
                <a:solidFill>
                  <a:srgbClr val="FFFFFF"/>
                </a:solidFill>
                <a:latin typeface="Helvetica"/>
                <a:cs typeface="Helvetica"/>
              </a:rPr>
              <a:t>preventable </a:t>
            </a:r>
            <a:r>
              <a:rPr sz="4800" b="1" spc="41" dirty="0">
                <a:solidFill>
                  <a:srgbClr val="FFFFFF"/>
                </a:solidFill>
                <a:latin typeface="Helvetica"/>
                <a:cs typeface="Helvetica"/>
              </a:rPr>
              <a:t>death</a:t>
            </a:r>
            <a:r>
              <a:rPr lang="en-US" sz="4800" b="1" spc="41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br>
              <a:rPr lang="en-US" sz="4800" b="1" spc="41" dirty="0">
                <a:solidFill>
                  <a:srgbClr val="FFFFFF"/>
                </a:solidFill>
                <a:latin typeface="Helvetica"/>
                <a:cs typeface="Helvetica"/>
              </a:rPr>
            </a:br>
            <a:r>
              <a:rPr lang="en-US" sz="4800" b="1" spc="41" dirty="0">
                <a:solidFill>
                  <a:srgbClr val="FFFFFF"/>
                </a:solidFill>
                <a:latin typeface="Helvetica"/>
                <a:cs typeface="Helvetica"/>
              </a:rPr>
              <a:t>    </a:t>
            </a:r>
            <a:r>
              <a:rPr sz="4800" b="1" spc="41" dirty="0">
                <a:solidFill>
                  <a:srgbClr val="FFFFFF"/>
                </a:solidFill>
                <a:latin typeface="Helvetica"/>
                <a:cs typeface="Helvetica"/>
              </a:rPr>
              <a:t>after</a:t>
            </a:r>
            <a:r>
              <a:rPr sz="4800" b="1" spc="165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4800" b="1" dirty="0">
                <a:solidFill>
                  <a:srgbClr val="FFFFFF"/>
                </a:solidFill>
                <a:latin typeface="Helvetica"/>
                <a:cs typeface="Helvetica"/>
              </a:rPr>
              <a:t>injury</a:t>
            </a:r>
            <a:r>
              <a:rPr lang="en-US" sz="4800" b="1" dirty="0">
                <a:solidFill>
                  <a:srgbClr val="FFFFFF"/>
                </a:solidFill>
                <a:latin typeface="Helvetica"/>
                <a:cs typeface="Helvetica"/>
              </a:rPr>
              <a:t> is </a:t>
            </a:r>
            <a:r>
              <a:rPr lang="en-US" sz="4800" b="1" spc="41" dirty="0">
                <a:solidFill>
                  <a:srgbClr val="27306B"/>
                </a:solidFill>
                <a:latin typeface="Helvetica"/>
                <a:cs typeface="Helvetica"/>
              </a:rPr>
              <a:t>bleeding.</a:t>
            </a:r>
            <a:endParaRPr sz="4800" dirty="0">
              <a:latin typeface="Helvetica"/>
              <a:cs typeface="Helvetic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301" y="574948"/>
            <a:ext cx="96139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4400" spc="15" dirty="0">
                <a:solidFill>
                  <a:srgbClr val="FFFFFF"/>
                </a:solidFill>
              </a:rPr>
              <a:t>Where </a:t>
            </a:r>
            <a:r>
              <a:rPr lang="en-US" sz="4400" spc="30" dirty="0">
                <a:solidFill>
                  <a:srgbClr val="FFFFFF"/>
                </a:solidFill>
              </a:rPr>
              <a:t>C</a:t>
            </a:r>
            <a:r>
              <a:rPr sz="4400" spc="30" dirty="0">
                <a:solidFill>
                  <a:srgbClr val="FFFFFF"/>
                </a:solidFill>
              </a:rPr>
              <a:t>an </a:t>
            </a:r>
            <a:r>
              <a:rPr sz="4400" dirty="0">
                <a:solidFill>
                  <a:srgbClr val="FFFFFF"/>
                </a:solidFill>
              </a:rPr>
              <a:t>I </a:t>
            </a:r>
            <a:r>
              <a:rPr lang="en-US" sz="4400" spc="30" dirty="0">
                <a:solidFill>
                  <a:srgbClr val="FFFFFF"/>
                </a:solidFill>
              </a:rPr>
              <a:t>U</a:t>
            </a:r>
            <a:r>
              <a:rPr sz="4400" spc="30" dirty="0">
                <a:solidFill>
                  <a:srgbClr val="FFFFFF"/>
                </a:solidFill>
              </a:rPr>
              <a:t>se </a:t>
            </a:r>
            <a:r>
              <a:rPr lang="en-US" sz="4400" spc="30" dirty="0">
                <a:solidFill>
                  <a:srgbClr val="FFFFFF"/>
                </a:solidFill>
              </a:rPr>
              <a:t>T</a:t>
            </a:r>
            <a:r>
              <a:rPr sz="4400" spc="30" dirty="0">
                <a:solidFill>
                  <a:srgbClr val="FFFFFF"/>
                </a:solidFill>
              </a:rPr>
              <a:t>his</a:t>
            </a:r>
            <a:r>
              <a:rPr sz="4400" spc="335" dirty="0">
                <a:solidFill>
                  <a:srgbClr val="FFFFFF"/>
                </a:solidFill>
              </a:rPr>
              <a:t> </a:t>
            </a:r>
            <a:r>
              <a:rPr lang="en-US" sz="4400" spc="44" dirty="0">
                <a:solidFill>
                  <a:srgbClr val="FFFFFF"/>
                </a:solidFill>
              </a:rPr>
              <a:t>T</a:t>
            </a:r>
            <a:r>
              <a:rPr sz="4400" spc="44" dirty="0">
                <a:solidFill>
                  <a:srgbClr val="FFFFFF"/>
                </a:solidFill>
              </a:rPr>
              <a:t>raining?</a:t>
            </a:r>
          </a:p>
        </p:txBody>
      </p:sp>
      <p:sp>
        <p:nvSpPr>
          <p:cNvPr id="3" name="object 3"/>
          <p:cNvSpPr/>
          <p:nvPr/>
        </p:nvSpPr>
        <p:spPr>
          <a:xfrm>
            <a:off x="7488689" y="5140038"/>
            <a:ext cx="1321435" cy="1321434"/>
          </a:xfrm>
          <a:custGeom>
            <a:avLst/>
            <a:gdLst/>
            <a:ahLst/>
            <a:cxnLst/>
            <a:rect l="l" t="t" r="r" b="b"/>
            <a:pathLst>
              <a:path w="1321434" h="1321435">
                <a:moveTo>
                  <a:pt x="934161" y="0"/>
                </a:moveTo>
                <a:lnTo>
                  <a:pt x="386943" y="0"/>
                </a:lnTo>
                <a:lnTo>
                  <a:pt x="0" y="386943"/>
                </a:lnTo>
                <a:lnTo>
                  <a:pt x="0" y="934161"/>
                </a:lnTo>
                <a:lnTo>
                  <a:pt x="386943" y="1321130"/>
                </a:lnTo>
                <a:lnTo>
                  <a:pt x="934161" y="1321130"/>
                </a:lnTo>
                <a:lnTo>
                  <a:pt x="1321130" y="934161"/>
                </a:lnTo>
                <a:lnTo>
                  <a:pt x="1321130" y="386943"/>
                </a:lnTo>
                <a:lnTo>
                  <a:pt x="934161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88689" y="5140038"/>
            <a:ext cx="1321435" cy="1321434"/>
          </a:xfrm>
          <a:custGeom>
            <a:avLst/>
            <a:gdLst/>
            <a:ahLst/>
            <a:cxnLst/>
            <a:rect l="l" t="t" r="r" b="b"/>
            <a:pathLst>
              <a:path w="1321434" h="1321435">
                <a:moveTo>
                  <a:pt x="386943" y="0"/>
                </a:moveTo>
                <a:lnTo>
                  <a:pt x="0" y="386943"/>
                </a:lnTo>
                <a:lnTo>
                  <a:pt x="0" y="934161"/>
                </a:lnTo>
                <a:lnTo>
                  <a:pt x="386943" y="1321130"/>
                </a:lnTo>
                <a:lnTo>
                  <a:pt x="934161" y="1321130"/>
                </a:lnTo>
                <a:lnTo>
                  <a:pt x="1321130" y="934161"/>
                </a:lnTo>
                <a:lnTo>
                  <a:pt x="1321130" y="386943"/>
                </a:lnTo>
                <a:lnTo>
                  <a:pt x="934161" y="0"/>
                </a:lnTo>
                <a:lnTo>
                  <a:pt x="386943" y="0"/>
                </a:lnTo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11691" y="5366167"/>
            <a:ext cx="529589" cy="901065"/>
          </a:xfrm>
          <a:custGeom>
            <a:avLst/>
            <a:gdLst/>
            <a:ahLst/>
            <a:cxnLst/>
            <a:rect l="l" t="t" r="r" b="b"/>
            <a:pathLst>
              <a:path w="529590" h="901064">
                <a:moveTo>
                  <a:pt x="374449" y="898778"/>
                </a:moveTo>
                <a:lnTo>
                  <a:pt x="258434" y="898778"/>
                </a:lnTo>
                <a:lnTo>
                  <a:pt x="302991" y="899241"/>
                </a:lnTo>
                <a:lnTo>
                  <a:pt x="347484" y="900785"/>
                </a:lnTo>
                <a:lnTo>
                  <a:pt x="371662" y="899563"/>
                </a:lnTo>
                <a:lnTo>
                  <a:pt x="374449" y="898778"/>
                </a:lnTo>
                <a:close/>
              </a:path>
              <a:path w="529590" h="901064">
                <a:moveTo>
                  <a:pt x="37036" y="129383"/>
                </a:moveTo>
                <a:lnTo>
                  <a:pt x="2156" y="155758"/>
                </a:lnTo>
                <a:lnTo>
                  <a:pt x="117" y="343981"/>
                </a:lnTo>
                <a:lnTo>
                  <a:pt x="0" y="510133"/>
                </a:lnTo>
                <a:lnTo>
                  <a:pt x="119" y="558901"/>
                </a:lnTo>
                <a:lnTo>
                  <a:pt x="367" y="608783"/>
                </a:lnTo>
                <a:lnTo>
                  <a:pt x="2688" y="665718"/>
                </a:lnTo>
                <a:lnTo>
                  <a:pt x="9130" y="723442"/>
                </a:lnTo>
                <a:lnTo>
                  <a:pt x="26602" y="789660"/>
                </a:lnTo>
                <a:lnTo>
                  <a:pt x="61810" y="848639"/>
                </a:lnTo>
                <a:lnTo>
                  <a:pt x="108711" y="887583"/>
                </a:lnTo>
                <a:lnTo>
                  <a:pt x="169328" y="900506"/>
                </a:lnTo>
                <a:lnTo>
                  <a:pt x="213863" y="899249"/>
                </a:lnTo>
                <a:lnTo>
                  <a:pt x="258434" y="898778"/>
                </a:lnTo>
                <a:lnTo>
                  <a:pt x="374449" y="898778"/>
                </a:lnTo>
                <a:lnTo>
                  <a:pt x="393118" y="893524"/>
                </a:lnTo>
                <a:lnTo>
                  <a:pt x="412388" y="882822"/>
                </a:lnTo>
                <a:lnTo>
                  <a:pt x="430008" y="867613"/>
                </a:lnTo>
                <a:lnTo>
                  <a:pt x="434275" y="863244"/>
                </a:lnTo>
                <a:lnTo>
                  <a:pt x="438644" y="859002"/>
                </a:lnTo>
                <a:lnTo>
                  <a:pt x="471986" y="816537"/>
                </a:lnTo>
                <a:lnTo>
                  <a:pt x="494548" y="775930"/>
                </a:lnTo>
                <a:lnTo>
                  <a:pt x="510973" y="732901"/>
                </a:lnTo>
                <a:lnTo>
                  <a:pt x="521813" y="687740"/>
                </a:lnTo>
                <a:lnTo>
                  <a:pt x="527379" y="642696"/>
                </a:lnTo>
                <a:lnTo>
                  <a:pt x="236181" y="642696"/>
                </a:lnTo>
                <a:lnTo>
                  <a:pt x="225005" y="636447"/>
                </a:lnTo>
                <a:lnTo>
                  <a:pt x="250833" y="596744"/>
                </a:lnTo>
                <a:lnTo>
                  <a:pt x="280981" y="564823"/>
                </a:lnTo>
                <a:lnTo>
                  <a:pt x="316269" y="541891"/>
                </a:lnTo>
                <a:lnTo>
                  <a:pt x="357518" y="529159"/>
                </a:lnTo>
                <a:lnTo>
                  <a:pt x="405548" y="527837"/>
                </a:lnTo>
                <a:lnTo>
                  <a:pt x="405548" y="410286"/>
                </a:lnTo>
                <a:lnTo>
                  <a:pt x="74434" y="410286"/>
                </a:lnTo>
                <a:lnTo>
                  <a:pt x="74361" y="217543"/>
                </a:lnTo>
                <a:lnTo>
                  <a:pt x="74103" y="170789"/>
                </a:lnTo>
                <a:lnTo>
                  <a:pt x="58399" y="135641"/>
                </a:lnTo>
                <a:lnTo>
                  <a:pt x="48341" y="130781"/>
                </a:lnTo>
                <a:lnTo>
                  <a:pt x="37036" y="129383"/>
                </a:lnTo>
                <a:close/>
              </a:path>
              <a:path w="529590" h="901064">
                <a:moveTo>
                  <a:pt x="382129" y="543178"/>
                </a:moveTo>
                <a:lnTo>
                  <a:pt x="328478" y="554215"/>
                </a:lnTo>
                <a:lnTo>
                  <a:pt x="284161" y="585977"/>
                </a:lnTo>
                <a:lnTo>
                  <a:pt x="248228" y="627943"/>
                </a:lnTo>
                <a:lnTo>
                  <a:pt x="236181" y="642696"/>
                </a:lnTo>
                <a:lnTo>
                  <a:pt x="527379" y="642696"/>
                </a:lnTo>
                <a:lnTo>
                  <a:pt x="527620" y="640740"/>
                </a:lnTo>
                <a:lnTo>
                  <a:pt x="529073" y="608783"/>
                </a:lnTo>
                <a:lnTo>
                  <a:pt x="529219" y="585977"/>
                </a:lnTo>
                <a:lnTo>
                  <a:pt x="529145" y="564823"/>
                </a:lnTo>
                <a:lnTo>
                  <a:pt x="528962" y="548362"/>
                </a:lnTo>
                <a:lnTo>
                  <a:pt x="414551" y="548362"/>
                </a:lnTo>
                <a:lnTo>
                  <a:pt x="406386" y="547217"/>
                </a:lnTo>
                <a:lnTo>
                  <a:pt x="398461" y="545185"/>
                </a:lnTo>
                <a:lnTo>
                  <a:pt x="390257" y="543356"/>
                </a:lnTo>
                <a:lnTo>
                  <a:pt x="382129" y="543178"/>
                </a:lnTo>
                <a:close/>
              </a:path>
              <a:path w="529590" h="901064">
                <a:moveTo>
                  <a:pt x="485463" y="285127"/>
                </a:moveTo>
                <a:lnTo>
                  <a:pt x="440234" y="297629"/>
                </a:lnTo>
                <a:lnTo>
                  <a:pt x="424242" y="337591"/>
                </a:lnTo>
                <a:lnTo>
                  <a:pt x="424483" y="377936"/>
                </a:lnTo>
                <a:lnTo>
                  <a:pt x="424547" y="461366"/>
                </a:lnTo>
                <a:lnTo>
                  <a:pt x="424446" y="534111"/>
                </a:lnTo>
                <a:lnTo>
                  <a:pt x="423395" y="542052"/>
                </a:lnTo>
                <a:lnTo>
                  <a:pt x="420159" y="546722"/>
                </a:lnTo>
                <a:lnTo>
                  <a:pt x="414551" y="548362"/>
                </a:lnTo>
                <a:lnTo>
                  <a:pt x="528962" y="548362"/>
                </a:lnTo>
                <a:lnTo>
                  <a:pt x="528798" y="527837"/>
                </a:lnTo>
                <a:lnTo>
                  <a:pt x="528840" y="333070"/>
                </a:lnTo>
                <a:lnTo>
                  <a:pt x="528076" y="323286"/>
                </a:lnTo>
                <a:lnTo>
                  <a:pt x="525591" y="314328"/>
                </a:lnTo>
                <a:lnTo>
                  <a:pt x="521206" y="306270"/>
                </a:lnTo>
                <a:lnTo>
                  <a:pt x="514743" y="299186"/>
                </a:lnTo>
                <a:lnTo>
                  <a:pt x="500538" y="289759"/>
                </a:lnTo>
                <a:lnTo>
                  <a:pt x="485463" y="285127"/>
                </a:lnTo>
                <a:close/>
              </a:path>
              <a:path w="529590" h="901064">
                <a:moveTo>
                  <a:pt x="144976" y="52222"/>
                </a:moveTo>
                <a:lnTo>
                  <a:pt x="106899" y="62975"/>
                </a:lnTo>
                <a:lnTo>
                  <a:pt x="91629" y="98297"/>
                </a:lnTo>
                <a:lnTo>
                  <a:pt x="91655" y="314328"/>
                </a:lnTo>
                <a:lnTo>
                  <a:pt x="91779" y="363833"/>
                </a:lnTo>
                <a:lnTo>
                  <a:pt x="91883" y="393115"/>
                </a:lnTo>
                <a:lnTo>
                  <a:pt x="91203" y="401374"/>
                </a:lnTo>
                <a:lnTo>
                  <a:pt x="88578" y="407120"/>
                </a:lnTo>
                <a:lnTo>
                  <a:pt x="83243" y="410157"/>
                </a:lnTo>
                <a:lnTo>
                  <a:pt x="74434" y="410286"/>
                </a:lnTo>
                <a:lnTo>
                  <a:pt x="405548" y="410286"/>
                </a:lnTo>
                <a:lnTo>
                  <a:pt x="405548" y="400817"/>
                </a:lnTo>
                <a:lnTo>
                  <a:pt x="312539" y="400817"/>
                </a:lnTo>
                <a:lnTo>
                  <a:pt x="305421" y="399075"/>
                </a:lnTo>
                <a:lnTo>
                  <a:pt x="305103" y="398348"/>
                </a:lnTo>
                <a:lnTo>
                  <a:pt x="184492" y="398348"/>
                </a:lnTo>
                <a:lnTo>
                  <a:pt x="184543" y="105384"/>
                </a:lnTo>
                <a:lnTo>
                  <a:pt x="168998" y="63906"/>
                </a:lnTo>
                <a:lnTo>
                  <a:pt x="157349" y="56028"/>
                </a:lnTo>
                <a:lnTo>
                  <a:pt x="144976" y="52222"/>
                </a:lnTo>
                <a:close/>
              </a:path>
              <a:path w="529590" h="901064">
                <a:moveTo>
                  <a:pt x="366686" y="47193"/>
                </a:moveTo>
                <a:lnTo>
                  <a:pt x="329367" y="72410"/>
                </a:lnTo>
                <a:lnTo>
                  <a:pt x="326402" y="400100"/>
                </a:lnTo>
                <a:lnTo>
                  <a:pt x="312539" y="400817"/>
                </a:lnTo>
                <a:lnTo>
                  <a:pt x="405548" y="400817"/>
                </a:lnTo>
                <a:lnTo>
                  <a:pt x="405613" y="90347"/>
                </a:lnTo>
                <a:lnTo>
                  <a:pt x="405633" y="87585"/>
                </a:lnTo>
                <a:lnTo>
                  <a:pt x="405370" y="83845"/>
                </a:lnTo>
                <a:lnTo>
                  <a:pt x="401708" y="69228"/>
                </a:lnTo>
                <a:lnTo>
                  <a:pt x="393448" y="57699"/>
                </a:lnTo>
                <a:lnTo>
                  <a:pt x="381478" y="50080"/>
                </a:lnTo>
                <a:lnTo>
                  <a:pt x="366686" y="47193"/>
                </a:lnTo>
                <a:close/>
              </a:path>
              <a:path w="529590" h="901064">
                <a:moveTo>
                  <a:pt x="256374" y="0"/>
                </a:moveTo>
                <a:lnTo>
                  <a:pt x="211029" y="28503"/>
                </a:lnTo>
                <a:lnTo>
                  <a:pt x="207504" y="398348"/>
                </a:lnTo>
                <a:lnTo>
                  <a:pt x="305103" y="398348"/>
                </a:lnTo>
                <a:lnTo>
                  <a:pt x="302799" y="393089"/>
                </a:lnTo>
                <a:lnTo>
                  <a:pt x="302448" y="381838"/>
                </a:lnTo>
                <a:lnTo>
                  <a:pt x="302322" y="49148"/>
                </a:lnTo>
                <a:lnTo>
                  <a:pt x="289079" y="13255"/>
                </a:lnTo>
                <a:lnTo>
                  <a:pt x="274661" y="3616"/>
                </a:lnTo>
                <a:lnTo>
                  <a:pt x="25637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81815" y="4787021"/>
            <a:ext cx="2098041" cy="2066925"/>
          </a:xfrm>
          <a:custGeom>
            <a:avLst/>
            <a:gdLst/>
            <a:ahLst/>
            <a:cxnLst/>
            <a:rect l="l" t="t" r="r" b="b"/>
            <a:pathLst>
              <a:path w="2098040" h="2066925">
                <a:moveTo>
                  <a:pt x="1049020" y="2066925"/>
                </a:moveTo>
                <a:lnTo>
                  <a:pt x="1097038" y="2065861"/>
                </a:lnTo>
                <a:lnTo>
                  <a:pt x="1144502" y="2062701"/>
                </a:lnTo>
                <a:lnTo>
                  <a:pt x="1191366" y="2057490"/>
                </a:lnTo>
                <a:lnTo>
                  <a:pt x="1237583" y="2050274"/>
                </a:lnTo>
                <a:lnTo>
                  <a:pt x="1283107" y="2041098"/>
                </a:lnTo>
                <a:lnTo>
                  <a:pt x="1327892" y="2030008"/>
                </a:lnTo>
                <a:lnTo>
                  <a:pt x="1371891" y="2017050"/>
                </a:lnTo>
                <a:lnTo>
                  <a:pt x="1415058" y="2002268"/>
                </a:lnTo>
                <a:lnTo>
                  <a:pt x="1457347" y="1985710"/>
                </a:lnTo>
                <a:lnTo>
                  <a:pt x="1498711" y="1967419"/>
                </a:lnTo>
                <a:lnTo>
                  <a:pt x="1539105" y="1947443"/>
                </a:lnTo>
                <a:lnTo>
                  <a:pt x="1578482" y="1925826"/>
                </a:lnTo>
                <a:lnTo>
                  <a:pt x="1616795" y="1902614"/>
                </a:lnTo>
                <a:lnTo>
                  <a:pt x="1653998" y="1877853"/>
                </a:lnTo>
                <a:lnTo>
                  <a:pt x="1690046" y="1851589"/>
                </a:lnTo>
                <a:lnTo>
                  <a:pt x="1724891" y="1823866"/>
                </a:lnTo>
                <a:lnTo>
                  <a:pt x="1758488" y="1794731"/>
                </a:lnTo>
                <a:lnTo>
                  <a:pt x="1790790" y="1764230"/>
                </a:lnTo>
                <a:lnTo>
                  <a:pt x="1821751" y="1732406"/>
                </a:lnTo>
                <a:lnTo>
                  <a:pt x="1851324" y="1699308"/>
                </a:lnTo>
                <a:lnTo>
                  <a:pt x="1879464" y="1664979"/>
                </a:lnTo>
                <a:lnTo>
                  <a:pt x="1906124" y="1629466"/>
                </a:lnTo>
                <a:lnTo>
                  <a:pt x="1931257" y="1592814"/>
                </a:lnTo>
                <a:lnTo>
                  <a:pt x="1954818" y="1555069"/>
                </a:lnTo>
                <a:lnTo>
                  <a:pt x="1976760" y="1516277"/>
                </a:lnTo>
                <a:lnTo>
                  <a:pt x="1997037" y="1476482"/>
                </a:lnTo>
                <a:lnTo>
                  <a:pt x="2015603" y="1435731"/>
                </a:lnTo>
                <a:lnTo>
                  <a:pt x="2032411" y="1394070"/>
                </a:lnTo>
                <a:lnTo>
                  <a:pt x="2047414" y="1351543"/>
                </a:lnTo>
                <a:lnTo>
                  <a:pt x="2060568" y="1308197"/>
                </a:lnTo>
                <a:lnTo>
                  <a:pt x="2071825" y="1264076"/>
                </a:lnTo>
                <a:lnTo>
                  <a:pt x="2081139" y="1219228"/>
                </a:lnTo>
                <a:lnTo>
                  <a:pt x="2088463" y="1173696"/>
                </a:lnTo>
                <a:lnTo>
                  <a:pt x="2093753" y="1127528"/>
                </a:lnTo>
                <a:lnTo>
                  <a:pt x="2096960" y="1080768"/>
                </a:lnTo>
                <a:lnTo>
                  <a:pt x="2098040" y="1033462"/>
                </a:lnTo>
                <a:lnTo>
                  <a:pt x="2096960" y="986156"/>
                </a:lnTo>
                <a:lnTo>
                  <a:pt x="2093753" y="939396"/>
                </a:lnTo>
                <a:lnTo>
                  <a:pt x="2088463" y="893228"/>
                </a:lnTo>
                <a:lnTo>
                  <a:pt x="2081139" y="847696"/>
                </a:lnTo>
                <a:lnTo>
                  <a:pt x="2071825" y="802848"/>
                </a:lnTo>
                <a:lnTo>
                  <a:pt x="2060568" y="758727"/>
                </a:lnTo>
                <a:lnTo>
                  <a:pt x="2047414" y="715381"/>
                </a:lnTo>
                <a:lnTo>
                  <a:pt x="2032411" y="672854"/>
                </a:lnTo>
                <a:lnTo>
                  <a:pt x="2015603" y="631193"/>
                </a:lnTo>
                <a:lnTo>
                  <a:pt x="1997037" y="590442"/>
                </a:lnTo>
                <a:lnTo>
                  <a:pt x="1976760" y="550647"/>
                </a:lnTo>
                <a:lnTo>
                  <a:pt x="1954818" y="511855"/>
                </a:lnTo>
                <a:lnTo>
                  <a:pt x="1931257" y="474110"/>
                </a:lnTo>
                <a:lnTo>
                  <a:pt x="1906124" y="437458"/>
                </a:lnTo>
                <a:lnTo>
                  <a:pt x="1879464" y="401945"/>
                </a:lnTo>
                <a:lnTo>
                  <a:pt x="1851324" y="367616"/>
                </a:lnTo>
                <a:lnTo>
                  <a:pt x="1821751" y="334518"/>
                </a:lnTo>
                <a:lnTo>
                  <a:pt x="1790790" y="302694"/>
                </a:lnTo>
                <a:lnTo>
                  <a:pt x="1758488" y="272193"/>
                </a:lnTo>
                <a:lnTo>
                  <a:pt x="1724891" y="243058"/>
                </a:lnTo>
                <a:lnTo>
                  <a:pt x="1690046" y="215335"/>
                </a:lnTo>
                <a:lnTo>
                  <a:pt x="1653998" y="189071"/>
                </a:lnTo>
                <a:lnTo>
                  <a:pt x="1616795" y="164310"/>
                </a:lnTo>
                <a:lnTo>
                  <a:pt x="1578482" y="141098"/>
                </a:lnTo>
                <a:lnTo>
                  <a:pt x="1539105" y="119481"/>
                </a:lnTo>
                <a:lnTo>
                  <a:pt x="1498711" y="99505"/>
                </a:lnTo>
                <a:lnTo>
                  <a:pt x="1457347" y="81214"/>
                </a:lnTo>
                <a:lnTo>
                  <a:pt x="1415058" y="64656"/>
                </a:lnTo>
                <a:lnTo>
                  <a:pt x="1371891" y="49874"/>
                </a:lnTo>
                <a:lnTo>
                  <a:pt x="1327892" y="36916"/>
                </a:lnTo>
                <a:lnTo>
                  <a:pt x="1283107" y="25826"/>
                </a:lnTo>
                <a:lnTo>
                  <a:pt x="1237583" y="16650"/>
                </a:lnTo>
                <a:lnTo>
                  <a:pt x="1191366" y="9434"/>
                </a:lnTo>
                <a:lnTo>
                  <a:pt x="1144502" y="4223"/>
                </a:lnTo>
                <a:lnTo>
                  <a:pt x="1097038" y="1063"/>
                </a:lnTo>
                <a:lnTo>
                  <a:pt x="1049020" y="0"/>
                </a:lnTo>
                <a:lnTo>
                  <a:pt x="1001001" y="1063"/>
                </a:lnTo>
                <a:lnTo>
                  <a:pt x="953537" y="4223"/>
                </a:lnTo>
                <a:lnTo>
                  <a:pt x="906673" y="9434"/>
                </a:lnTo>
                <a:lnTo>
                  <a:pt x="860456" y="16650"/>
                </a:lnTo>
                <a:lnTo>
                  <a:pt x="814932" y="25826"/>
                </a:lnTo>
                <a:lnTo>
                  <a:pt x="770147" y="36916"/>
                </a:lnTo>
                <a:lnTo>
                  <a:pt x="726148" y="49874"/>
                </a:lnTo>
                <a:lnTo>
                  <a:pt x="682981" y="64656"/>
                </a:lnTo>
                <a:lnTo>
                  <a:pt x="640692" y="81214"/>
                </a:lnTo>
                <a:lnTo>
                  <a:pt x="599328" y="99505"/>
                </a:lnTo>
                <a:lnTo>
                  <a:pt x="558934" y="119481"/>
                </a:lnTo>
                <a:lnTo>
                  <a:pt x="519557" y="141098"/>
                </a:lnTo>
                <a:lnTo>
                  <a:pt x="481244" y="164310"/>
                </a:lnTo>
                <a:lnTo>
                  <a:pt x="444041" y="189071"/>
                </a:lnTo>
                <a:lnTo>
                  <a:pt x="407993" y="215335"/>
                </a:lnTo>
                <a:lnTo>
                  <a:pt x="373148" y="243058"/>
                </a:lnTo>
                <a:lnTo>
                  <a:pt x="339551" y="272193"/>
                </a:lnTo>
                <a:lnTo>
                  <a:pt x="307249" y="302694"/>
                </a:lnTo>
                <a:lnTo>
                  <a:pt x="276288" y="334518"/>
                </a:lnTo>
                <a:lnTo>
                  <a:pt x="246715" y="367616"/>
                </a:lnTo>
                <a:lnTo>
                  <a:pt x="218575" y="401945"/>
                </a:lnTo>
                <a:lnTo>
                  <a:pt x="191915" y="437458"/>
                </a:lnTo>
                <a:lnTo>
                  <a:pt x="166782" y="474110"/>
                </a:lnTo>
                <a:lnTo>
                  <a:pt x="143221" y="511855"/>
                </a:lnTo>
                <a:lnTo>
                  <a:pt x="121279" y="550647"/>
                </a:lnTo>
                <a:lnTo>
                  <a:pt x="101002" y="590442"/>
                </a:lnTo>
                <a:lnTo>
                  <a:pt x="82436" y="631193"/>
                </a:lnTo>
                <a:lnTo>
                  <a:pt x="65628" y="672854"/>
                </a:lnTo>
                <a:lnTo>
                  <a:pt x="50625" y="715381"/>
                </a:lnTo>
                <a:lnTo>
                  <a:pt x="37471" y="758727"/>
                </a:lnTo>
                <a:lnTo>
                  <a:pt x="26214" y="802848"/>
                </a:lnTo>
                <a:lnTo>
                  <a:pt x="16900" y="847696"/>
                </a:lnTo>
                <a:lnTo>
                  <a:pt x="9576" y="893228"/>
                </a:lnTo>
                <a:lnTo>
                  <a:pt x="4286" y="939396"/>
                </a:lnTo>
                <a:lnTo>
                  <a:pt x="1079" y="986156"/>
                </a:lnTo>
                <a:lnTo>
                  <a:pt x="0" y="1033462"/>
                </a:lnTo>
                <a:lnTo>
                  <a:pt x="1079" y="1080768"/>
                </a:lnTo>
                <a:lnTo>
                  <a:pt x="4286" y="1127528"/>
                </a:lnTo>
                <a:lnTo>
                  <a:pt x="9576" y="1173696"/>
                </a:lnTo>
                <a:lnTo>
                  <a:pt x="16900" y="1219228"/>
                </a:lnTo>
                <a:lnTo>
                  <a:pt x="26214" y="1264076"/>
                </a:lnTo>
                <a:lnTo>
                  <a:pt x="37471" y="1308197"/>
                </a:lnTo>
                <a:lnTo>
                  <a:pt x="50625" y="1351543"/>
                </a:lnTo>
                <a:lnTo>
                  <a:pt x="65628" y="1394070"/>
                </a:lnTo>
                <a:lnTo>
                  <a:pt x="82436" y="1435731"/>
                </a:lnTo>
                <a:lnTo>
                  <a:pt x="101002" y="1476482"/>
                </a:lnTo>
                <a:lnTo>
                  <a:pt x="121279" y="1516277"/>
                </a:lnTo>
                <a:lnTo>
                  <a:pt x="143221" y="1555069"/>
                </a:lnTo>
                <a:lnTo>
                  <a:pt x="166782" y="1592814"/>
                </a:lnTo>
                <a:lnTo>
                  <a:pt x="191915" y="1629466"/>
                </a:lnTo>
                <a:lnTo>
                  <a:pt x="218575" y="1664979"/>
                </a:lnTo>
                <a:lnTo>
                  <a:pt x="246715" y="1699308"/>
                </a:lnTo>
                <a:lnTo>
                  <a:pt x="276288" y="1732406"/>
                </a:lnTo>
                <a:lnTo>
                  <a:pt x="307249" y="1764230"/>
                </a:lnTo>
                <a:lnTo>
                  <a:pt x="339551" y="1794731"/>
                </a:lnTo>
                <a:lnTo>
                  <a:pt x="373148" y="1823866"/>
                </a:lnTo>
                <a:lnTo>
                  <a:pt x="407993" y="1851589"/>
                </a:lnTo>
                <a:lnTo>
                  <a:pt x="444041" y="1877853"/>
                </a:lnTo>
                <a:lnTo>
                  <a:pt x="481244" y="1902614"/>
                </a:lnTo>
                <a:lnTo>
                  <a:pt x="519557" y="1925826"/>
                </a:lnTo>
                <a:lnTo>
                  <a:pt x="558934" y="1947443"/>
                </a:lnTo>
                <a:lnTo>
                  <a:pt x="599328" y="1967419"/>
                </a:lnTo>
                <a:lnTo>
                  <a:pt x="640692" y="1985710"/>
                </a:lnTo>
                <a:lnTo>
                  <a:pt x="682981" y="2002268"/>
                </a:lnTo>
                <a:lnTo>
                  <a:pt x="726148" y="2017050"/>
                </a:lnTo>
                <a:lnTo>
                  <a:pt x="770147" y="2030008"/>
                </a:lnTo>
                <a:lnTo>
                  <a:pt x="814932" y="2041098"/>
                </a:lnTo>
                <a:lnTo>
                  <a:pt x="860456" y="2050274"/>
                </a:lnTo>
                <a:lnTo>
                  <a:pt x="906673" y="2057490"/>
                </a:lnTo>
                <a:lnTo>
                  <a:pt x="953537" y="2062701"/>
                </a:lnTo>
                <a:lnTo>
                  <a:pt x="1001001" y="2065861"/>
                </a:lnTo>
                <a:lnTo>
                  <a:pt x="1049020" y="2066925"/>
                </a:lnTo>
                <a:close/>
              </a:path>
            </a:pathLst>
          </a:custGeom>
          <a:ln w="106680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17648" y="8072732"/>
            <a:ext cx="1211580" cy="656591"/>
          </a:xfrm>
          <a:custGeom>
            <a:avLst/>
            <a:gdLst/>
            <a:ahLst/>
            <a:cxnLst/>
            <a:rect l="l" t="t" r="r" b="b"/>
            <a:pathLst>
              <a:path w="1211579" h="656590">
                <a:moveTo>
                  <a:pt x="163644" y="323319"/>
                </a:moveTo>
                <a:lnTo>
                  <a:pt x="135826" y="363512"/>
                </a:lnTo>
                <a:lnTo>
                  <a:pt x="117830" y="453407"/>
                </a:lnTo>
                <a:lnTo>
                  <a:pt x="49709" y="454941"/>
                </a:lnTo>
                <a:lnTo>
                  <a:pt x="14728" y="465683"/>
                </a:lnTo>
                <a:lnTo>
                  <a:pt x="1841" y="494839"/>
                </a:lnTo>
                <a:lnTo>
                  <a:pt x="0" y="551616"/>
                </a:lnTo>
                <a:lnTo>
                  <a:pt x="15341" y="609400"/>
                </a:lnTo>
                <a:lnTo>
                  <a:pt x="49091" y="640797"/>
                </a:lnTo>
                <a:lnTo>
                  <a:pt x="82842" y="653784"/>
                </a:lnTo>
                <a:lnTo>
                  <a:pt x="98183" y="656340"/>
                </a:lnTo>
                <a:lnTo>
                  <a:pt x="1001547" y="656340"/>
                </a:lnTo>
                <a:lnTo>
                  <a:pt x="1068067" y="642627"/>
                </a:lnTo>
                <a:lnTo>
                  <a:pt x="1133561" y="601848"/>
                </a:lnTo>
                <a:lnTo>
                  <a:pt x="1161988" y="571477"/>
                </a:lnTo>
                <a:lnTo>
                  <a:pt x="1185434" y="534542"/>
                </a:lnTo>
                <a:lnTo>
                  <a:pt x="1202325" y="491110"/>
                </a:lnTo>
                <a:lnTo>
                  <a:pt x="1211088" y="441249"/>
                </a:lnTo>
                <a:lnTo>
                  <a:pt x="1210146" y="385026"/>
                </a:lnTo>
                <a:lnTo>
                  <a:pt x="1204321" y="355223"/>
                </a:lnTo>
                <a:lnTo>
                  <a:pt x="327291" y="355223"/>
                </a:lnTo>
                <a:lnTo>
                  <a:pt x="220920" y="323625"/>
                </a:lnTo>
                <a:lnTo>
                  <a:pt x="163644" y="323319"/>
                </a:lnTo>
                <a:close/>
              </a:path>
              <a:path w="1211579" h="656590">
                <a:moveTo>
                  <a:pt x="630464" y="0"/>
                </a:moveTo>
                <a:lnTo>
                  <a:pt x="477862" y="41013"/>
                </a:lnTo>
                <a:lnTo>
                  <a:pt x="368948" y="115724"/>
                </a:lnTo>
                <a:lnTo>
                  <a:pt x="326677" y="220887"/>
                </a:lnTo>
                <a:lnTo>
                  <a:pt x="322355" y="314666"/>
                </a:lnTo>
                <a:lnTo>
                  <a:pt x="327291" y="355223"/>
                </a:lnTo>
                <a:lnTo>
                  <a:pt x="1204321" y="355223"/>
                </a:lnTo>
                <a:lnTo>
                  <a:pt x="1197927" y="322508"/>
                </a:lnTo>
                <a:lnTo>
                  <a:pt x="1180382" y="281874"/>
                </a:lnTo>
                <a:lnTo>
                  <a:pt x="1153954" y="249001"/>
                </a:lnTo>
                <a:lnTo>
                  <a:pt x="1147325" y="243959"/>
                </a:lnTo>
                <a:lnTo>
                  <a:pt x="818260" y="243959"/>
                </a:lnTo>
                <a:lnTo>
                  <a:pt x="768751" y="82446"/>
                </a:lnTo>
                <a:lnTo>
                  <a:pt x="716789" y="7469"/>
                </a:lnTo>
                <a:lnTo>
                  <a:pt x="630464" y="0"/>
                </a:lnTo>
                <a:close/>
              </a:path>
              <a:path w="1211579" h="656590">
                <a:moveTo>
                  <a:pt x="996006" y="188036"/>
                </a:moveTo>
                <a:lnTo>
                  <a:pt x="952608" y="188656"/>
                </a:lnTo>
                <a:lnTo>
                  <a:pt x="911304" y="194912"/>
                </a:lnTo>
                <a:lnTo>
                  <a:pt x="873926" y="206451"/>
                </a:lnTo>
                <a:lnTo>
                  <a:pt x="818260" y="243959"/>
                </a:lnTo>
                <a:lnTo>
                  <a:pt x="1147325" y="243959"/>
                </a:lnTo>
                <a:lnTo>
                  <a:pt x="1120473" y="223535"/>
                </a:lnTo>
                <a:lnTo>
                  <a:pt x="1081768" y="205121"/>
                </a:lnTo>
                <a:lnTo>
                  <a:pt x="1039669" y="193406"/>
                </a:lnTo>
                <a:lnTo>
                  <a:pt x="996006" y="188036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17648" y="8072732"/>
            <a:ext cx="1211580" cy="656591"/>
          </a:xfrm>
          <a:custGeom>
            <a:avLst/>
            <a:gdLst/>
            <a:ahLst/>
            <a:cxnLst/>
            <a:rect l="l" t="t" r="r" b="b"/>
            <a:pathLst>
              <a:path w="1211579" h="656590">
                <a:moveTo>
                  <a:pt x="98183" y="656340"/>
                </a:moveTo>
                <a:lnTo>
                  <a:pt x="1001547" y="656340"/>
                </a:lnTo>
                <a:lnTo>
                  <a:pt x="1034148" y="652901"/>
                </a:lnTo>
                <a:lnTo>
                  <a:pt x="1101730" y="625587"/>
                </a:lnTo>
                <a:lnTo>
                  <a:pt x="1133561" y="601848"/>
                </a:lnTo>
                <a:lnTo>
                  <a:pt x="1161988" y="571477"/>
                </a:lnTo>
                <a:lnTo>
                  <a:pt x="1185434" y="534542"/>
                </a:lnTo>
                <a:lnTo>
                  <a:pt x="1202325" y="491110"/>
                </a:lnTo>
                <a:lnTo>
                  <a:pt x="1211088" y="441249"/>
                </a:lnTo>
                <a:lnTo>
                  <a:pt x="1210146" y="385026"/>
                </a:lnTo>
                <a:lnTo>
                  <a:pt x="1197927" y="322508"/>
                </a:lnTo>
                <a:lnTo>
                  <a:pt x="1180382" y="281874"/>
                </a:lnTo>
                <a:lnTo>
                  <a:pt x="1153954" y="249001"/>
                </a:lnTo>
                <a:lnTo>
                  <a:pt x="1120473" y="223535"/>
                </a:lnTo>
                <a:lnTo>
                  <a:pt x="1081768" y="205121"/>
                </a:lnTo>
                <a:lnTo>
                  <a:pt x="1039669" y="193406"/>
                </a:lnTo>
                <a:lnTo>
                  <a:pt x="996006" y="188036"/>
                </a:lnTo>
                <a:lnTo>
                  <a:pt x="952608" y="188656"/>
                </a:lnTo>
                <a:lnTo>
                  <a:pt x="911304" y="194912"/>
                </a:lnTo>
                <a:lnTo>
                  <a:pt x="873926" y="206451"/>
                </a:lnTo>
                <a:lnTo>
                  <a:pt x="842301" y="222918"/>
                </a:lnTo>
                <a:lnTo>
                  <a:pt x="818260" y="243959"/>
                </a:lnTo>
                <a:lnTo>
                  <a:pt x="768751" y="82446"/>
                </a:lnTo>
                <a:lnTo>
                  <a:pt x="716789" y="7469"/>
                </a:lnTo>
                <a:lnTo>
                  <a:pt x="630464" y="0"/>
                </a:lnTo>
                <a:lnTo>
                  <a:pt x="477862" y="41013"/>
                </a:lnTo>
                <a:lnTo>
                  <a:pt x="368948" y="115724"/>
                </a:lnTo>
                <a:lnTo>
                  <a:pt x="326677" y="220887"/>
                </a:lnTo>
                <a:lnTo>
                  <a:pt x="322355" y="314666"/>
                </a:lnTo>
                <a:lnTo>
                  <a:pt x="327291" y="355223"/>
                </a:lnTo>
                <a:lnTo>
                  <a:pt x="220920" y="323625"/>
                </a:lnTo>
                <a:lnTo>
                  <a:pt x="163644" y="323319"/>
                </a:lnTo>
                <a:lnTo>
                  <a:pt x="135826" y="363512"/>
                </a:lnTo>
                <a:lnTo>
                  <a:pt x="117830" y="453407"/>
                </a:lnTo>
                <a:lnTo>
                  <a:pt x="49709" y="454941"/>
                </a:lnTo>
                <a:lnTo>
                  <a:pt x="14728" y="465683"/>
                </a:lnTo>
                <a:lnTo>
                  <a:pt x="1841" y="494839"/>
                </a:lnTo>
                <a:lnTo>
                  <a:pt x="0" y="551616"/>
                </a:lnTo>
                <a:lnTo>
                  <a:pt x="15341" y="609400"/>
                </a:lnTo>
                <a:lnTo>
                  <a:pt x="49091" y="640797"/>
                </a:lnTo>
                <a:lnTo>
                  <a:pt x="82842" y="653784"/>
                </a:lnTo>
                <a:lnTo>
                  <a:pt x="98183" y="656340"/>
                </a:lnTo>
              </a:path>
            </a:pathLst>
          </a:custGeom>
          <a:ln w="7874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17648" y="8072732"/>
            <a:ext cx="1211580" cy="656591"/>
          </a:xfrm>
          <a:custGeom>
            <a:avLst/>
            <a:gdLst/>
            <a:ahLst/>
            <a:cxnLst/>
            <a:rect l="l" t="t" r="r" b="b"/>
            <a:pathLst>
              <a:path w="1211579" h="656590">
                <a:moveTo>
                  <a:pt x="163644" y="323319"/>
                </a:moveTo>
                <a:lnTo>
                  <a:pt x="135826" y="363512"/>
                </a:lnTo>
                <a:lnTo>
                  <a:pt x="117830" y="453407"/>
                </a:lnTo>
                <a:lnTo>
                  <a:pt x="49709" y="454941"/>
                </a:lnTo>
                <a:lnTo>
                  <a:pt x="14728" y="465683"/>
                </a:lnTo>
                <a:lnTo>
                  <a:pt x="1841" y="494839"/>
                </a:lnTo>
                <a:lnTo>
                  <a:pt x="0" y="551616"/>
                </a:lnTo>
                <a:lnTo>
                  <a:pt x="15341" y="609400"/>
                </a:lnTo>
                <a:lnTo>
                  <a:pt x="49091" y="640797"/>
                </a:lnTo>
                <a:lnTo>
                  <a:pt x="82842" y="653784"/>
                </a:lnTo>
                <a:lnTo>
                  <a:pt x="98183" y="656340"/>
                </a:lnTo>
                <a:lnTo>
                  <a:pt x="1001547" y="656340"/>
                </a:lnTo>
                <a:lnTo>
                  <a:pt x="1068067" y="642627"/>
                </a:lnTo>
                <a:lnTo>
                  <a:pt x="1133561" y="601848"/>
                </a:lnTo>
                <a:lnTo>
                  <a:pt x="1161988" y="571477"/>
                </a:lnTo>
                <a:lnTo>
                  <a:pt x="1185434" y="534542"/>
                </a:lnTo>
                <a:lnTo>
                  <a:pt x="1202325" y="491110"/>
                </a:lnTo>
                <a:lnTo>
                  <a:pt x="1211088" y="441249"/>
                </a:lnTo>
                <a:lnTo>
                  <a:pt x="1210146" y="385026"/>
                </a:lnTo>
                <a:lnTo>
                  <a:pt x="1204321" y="355223"/>
                </a:lnTo>
                <a:lnTo>
                  <a:pt x="327291" y="355223"/>
                </a:lnTo>
                <a:lnTo>
                  <a:pt x="220920" y="323625"/>
                </a:lnTo>
                <a:lnTo>
                  <a:pt x="163644" y="323319"/>
                </a:lnTo>
                <a:close/>
              </a:path>
              <a:path w="1211579" h="656590">
                <a:moveTo>
                  <a:pt x="630464" y="0"/>
                </a:moveTo>
                <a:lnTo>
                  <a:pt x="477862" y="41013"/>
                </a:lnTo>
                <a:lnTo>
                  <a:pt x="368948" y="115724"/>
                </a:lnTo>
                <a:lnTo>
                  <a:pt x="326677" y="220887"/>
                </a:lnTo>
                <a:lnTo>
                  <a:pt x="322355" y="314666"/>
                </a:lnTo>
                <a:lnTo>
                  <a:pt x="327291" y="355223"/>
                </a:lnTo>
                <a:lnTo>
                  <a:pt x="1204321" y="355223"/>
                </a:lnTo>
                <a:lnTo>
                  <a:pt x="1197927" y="322508"/>
                </a:lnTo>
                <a:lnTo>
                  <a:pt x="1180382" y="281874"/>
                </a:lnTo>
                <a:lnTo>
                  <a:pt x="1153954" y="249001"/>
                </a:lnTo>
                <a:lnTo>
                  <a:pt x="1147325" y="243959"/>
                </a:lnTo>
                <a:lnTo>
                  <a:pt x="818260" y="243959"/>
                </a:lnTo>
                <a:lnTo>
                  <a:pt x="768751" y="82446"/>
                </a:lnTo>
                <a:lnTo>
                  <a:pt x="716789" y="7469"/>
                </a:lnTo>
                <a:lnTo>
                  <a:pt x="630464" y="0"/>
                </a:lnTo>
                <a:close/>
              </a:path>
              <a:path w="1211579" h="656590">
                <a:moveTo>
                  <a:pt x="996006" y="188036"/>
                </a:moveTo>
                <a:lnTo>
                  <a:pt x="952608" y="188656"/>
                </a:lnTo>
                <a:lnTo>
                  <a:pt x="911304" y="194912"/>
                </a:lnTo>
                <a:lnTo>
                  <a:pt x="873926" y="206451"/>
                </a:lnTo>
                <a:lnTo>
                  <a:pt x="818260" y="243959"/>
                </a:lnTo>
                <a:lnTo>
                  <a:pt x="1147325" y="243959"/>
                </a:lnTo>
                <a:lnTo>
                  <a:pt x="1120473" y="223535"/>
                </a:lnTo>
                <a:lnTo>
                  <a:pt x="1081768" y="205121"/>
                </a:lnTo>
                <a:lnTo>
                  <a:pt x="1039669" y="193406"/>
                </a:lnTo>
                <a:lnTo>
                  <a:pt x="996006" y="188036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31849" y="8735637"/>
            <a:ext cx="445134" cy="412751"/>
          </a:xfrm>
          <a:custGeom>
            <a:avLst/>
            <a:gdLst/>
            <a:ahLst/>
            <a:cxnLst/>
            <a:rect l="l" t="t" r="r" b="b"/>
            <a:pathLst>
              <a:path w="445134" h="412750">
                <a:moveTo>
                  <a:pt x="379666" y="0"/>
                </a:moveTo>
                <a:lnTo>
                  <a:pt x="157111" y="26174"/>
                </a:lnTo>
                <a:lnTo>
                  <a:pt x="91643" y="150545"/>
                </a:lnTo>
                <a:lnTo>
                  <a:pt x="183286" y="150545"/>
                </a:lnTo>
                <a:lnTo>
                  <a:pt x="0" y="412394"/>
                </a:lnTo>
                <a:lnTo>
                  <a:pt x="445122" y="98183"/>
                </a:lnTo>
                <a:lnTo>
                  <a:pt x="327304" y="91630"/>
                </a:lnTo>
                <a:lnTo>
                  <a:pt x="3796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39171" y="7679846"/>
            <a:ext cx="1783714" cy="1757045"/>
          </a:xfrm>
          <a:custGeom>
            <a:avLst/>
            <a:gdLst/>
            <a:ahLst/>
            <a:cxnLst/>
            <a:rect l="l" t="t" r="r" b="b"/>
            <a:pathLst>
              <a:path w="1783715" h="1757045">
                <a:moveTo>
                  <a:pt x="891667" y="1756879"/>
                </a:moveTo>
                <a:lnTo>
                  <a:pt x="940590" y="1755580"/>
                </a:lnTo>
                <a:lnTo>
                  <a:pt x="988824" y="1751725"/>
                </a:lnTo>
                <a:lnTo>
                  <a:pt x="1036300" y="1745382"/>
                </a:lnTo>
                <a:lnTo>
                  <a:pt x="1082950" y="1736618"/>
                </a:lnTo>
                <a:lnTo>
                  <a:pt x="1128707" y="1725500"/>
                </a:lnTo>
                <a:lnTo>
                  <a:pt x="1173503" y="1712096"/>
                </a:lnTo>
                <a:lnTo>
                  <a:pt x="1217268" y="1696471"/>
                </a:lnTo>
                <a:lnTo>
                  <a:pt x="1259937" y="1678693"/>
                </a:lnTo>
                <a:lnTo>
                  <a:pt x="1301439" y="1658829"/>
                </a:lnTo>
                <a:lnTo>
                  <a:pt x="1341708" y="1636946"/>
                </a:lnTo>
                <a:lnTo>
                  <a:pt x="1380676" y="1613111"/>
                </a:lnTo>
                <a:lnTo>
                  <a:pt x="1418274" y="1587390"/>
                </a:lnTo>
                <a:lnTo>
                  <a:pt x="1454434" y="1559852"/>
                </a:lnTo>
                <a:lnTo>
                  <a:pt x="1489089" y="1530562"/>
                </a:lnTo>
                <a:lnTo>
                  <a:pt x="1522171" y="1499589"/>
                </a:lnTo>
                <a:lnTo>
                  <a:pt x="1553611" y="1466998"/>
                </a:lnTo>
                <a:lnTo>
                  <a:pt x="1583341" y="1432856"/>
                </a:lnTo>
                <a:lnTo>
                  <a:pt x="1611294" y="1397232"/>
                </a:lnTo>
                <a:lnTo>
                  <a:pt x="1637401" y="1360192"/>
                </a:lnTo>
                <a:lnTo>
                  <a:pt x="1661595" y="1321802"/>
                </a:lnTo>
                <a:lnTo>
                  <a:pt x="1683807" y="1282130"/>
                </a:lnTo>
                <a:lnTo>
                  <a:pt x="1703970" y="1241243"/>
                </a:lnTo>
                <a:lnTo>
                  <a:pt x="1722016" y="1199207"/>
                </a:lnTo>
                <a:lnTo>
                  <a:pt x="1737876" y="1156090"/>
                </a:lnTo>
                <a:lnTo>
                  <a:pt x="1751482" y="1111959"/>
                </a:lnTo>
                <a:lnTo>
                  <a:pt x="1762767" y="1066881"/>
                </a:lnTo>
                <a:lnTo>
                  <a:pt x="1771663" y="1020922"/>
                </a:lnTo>
                <a:lnTo>
                  <a:pt x="1778101" y="974150"/>
                </a:lnTo>
                <a:lnTo>
                  <a:pt x="1782014" y="926631"/>
                </a:lnTo>
                <a:lnTo>
                  <a:pt x="1783334" y="878433"/>
                </a:lnTo>
                <a:lnTo>
                  <a:pt x="1782014" y="830235"/>
                </a:lnTo>
                <a:lnTo>
                  <a:pt x="1778101" y="782717"/>
                </a:lnTo>
                <a:lnTo>
                  <a:pt x="1771663" y="735945"/>
                </a:lnTo>
                <a:lnTo>
                  <a:pt x="1762767" y="689986"/>
                </a:lnTo>
                <a:lnTo>
                  <a:pt x="1751482" y="644908"/>
                </a:lnTo>
                <a:lnTo>
                  <a:pt x="1737876" y="600777"/>
                </a:lnTo>
                <a:lnTo>
                  <a:pt x="1722016" y="557661"/>
                </a:lnTo>
                <a:lnTo>
                  <a:pt x="1703970" y="515626"/>
                </a:lnTo>
                <a:lnTo>
                  <a:pt x="1683807" y="474739"/>
                </a:lnTo>
                <a:lnTo>
                  <a:pt x="1661595" y="435068"/>
                </a:lnTo>
                <a:lnTo>
                  <a:pt x="1637401" y="396678"/>
                </a:lnTo>
                <a:lnTo>
                  <a:pt x="1611294" y="359639"/>
                </a:lnTo>
                <a:lnTo>
                  <a:pt x="1583341" y="324015"/>
                </a:lnTo>
                <a:lnTo>
                  <a:pt x="1553611" y="289874"/>
                </a:lnTo>
                <a:lnTo>
                  <a:pt x="1522171" y="257284"/>
                </a:lnTo>
                <a:lnTo>
                  <a:pt x="1489089" y="226311"/>
                </a:lnTo>
                <a:lnTo>
                  <a:pt x="1454434" y="197022"/>
                </a:lnTo>
                <a:lnTo>
                  <a:pt x="1418274" y="169484"/>
                </a:lnTo>
                <a:lnTo>
                  <a:pt x="1380676" y="143764"/>
                </a:lnTo>
                <a:lnTo>
                  <a:pt x="1341708" y="119930"/>
                </a:lnTo>
                <a:lnTo>
                  <a:pt x="1301439" y="98047"/>
                </a:lnTo>
                <a:lnTo>
                  <a:pt x="1259937" y="78184"/>
                </a:lnTo>
                <a:lnTo>
                  <a:pt x="1217268" y="60406"/>
                </a:lnTo>
                <a:lnTo>
                  <a:pt x="1173503" y="44782"/>
                </a:lnTo>
                <a:lnTo>
                  <a:pt x="1128707" y="31377"/>
                </a:lnTo>
                <a:lnTo>
                  <a:pt x="1082950" y="20260"/>
                </a:lnTo>
                <a:lnTo>
                  <a:pt x="1036300" y="11497"/>
                </a:lnTo>
                <a:lnTo>
                  <a:pt x="988824" y="5154"/>
                </a:lnTo>
                <a:lnTo>
                  <a:pt x="940590" y="1299"/>
                </a:lnTo>
                <a:lnTo>
                  <a:pt x="891667" y="0"/>
                </a:lnTo>
                <a:lnTo>
                  <a:pt x="842743" y="1299"/>
                </a:lnTo>
                <a:lnTo>
                  <a:pt x="794509" y="5154"/>
                </a:lnTo>
                <a:lnTo>
                  <a:pt x="747033" y="11497"/>
                </a:lnTo>
                <a:lnTo>
                  <a:pt x="700383" y="20260"/>
                </a:lnTo>
                <a:lnTo>
                  <a:pt x="654626" y="31377"/>
                </a:lnTo>
                <a:lnTo>
                  <a:pt x="609830" y="44782"/>
                </a:lnTo>
                <a:lnTo>
                  <a:pt x="566065" y="60406"/>
                </a:lnTo>
                <a:lnTo>
                  <a:pt x="523396" y="78184"/>
                </a:lnTo>
                <a:lnTo>
                  <a:pt x="481894" y="98047"/>
                </a:lnTo>
                <a:lnTo>
                  <a:pt x="441625" y="119930"/>
                </a:lnTo>
                <a:lnTo>
                  <a:pt x="402657" y="143764"/>
                </a:lnTo>
                <a:lnTo>
                  <a:pt x="365059" y="169484"/>
                </a:lnTo>
                <a:lnTo>
                  <a:pt x="328899" y="197022"/>
                </a:lnTo>
                <a:lnTo>
                  <a:pt x="294244" y="226311"/>
                </a:lnTo>
                <a:lnTo>
                  <a:pt x="261162" y="257284"/>
                </a:lnTo>
                <a:lnTo>
                  <a:pt x="229722" y="289874"/>
                </a:lnTo>
                <a:lnTo>
                  <a:pt x="199992" y="324015"/>
                </a:lnTo>
                <a:lnTo>
                  <a:pt x="172039" y="359639"/>
                </a:lnTo>
                <a:lnTo>
                  <a:pt x="145932" y="396678"/>
                </a:lnTo>
                <a:lnTo>
                  <a:pt x="121738" y="435068"/>
                </a:lnTo>
                <a:lnTo>
                  <a:pt x="99526" y="474739"/>
                </a:lnTo>
                <a:lnTo>
                  <a:pt x="79363" y="515626"/>
                </a:lnTo>
                <a:lnTo>
                  <a:pt x="61317" y="557661"/>
                </a:lnTo>
                <a:lnTo>
                  <a:pt x="45457" y="600777"/>
                </a:lnTo>
                <a:lnTo>
                  <a:pt x="31851" y="644908"/>
                </a:lnTo>
                <a:lnTo>
                  <a:pt x="20566" y="689986"/>
                </a:lnTo>
                <a:lnTo>
                  <a:pt x="11670" y="735945"/>
                </a:lnTo>
                <a:lnTo>
                  <a:pt x="5232" y="782717"/>
                </a:lnTo>
                <a:lnTo>
                  <a:pt x="1319" y="830235"/>
                </a:lnTo>
                <a:lnTo>
                  <a:pt x="0" y="878433"/>
                </a:lnTo>
                <a:lnTo>
                  <a:pt x="1319" y="926631"/>
                </a:lnTo>
                <a:lnTo>
                  <a:pt x="5232" y="974150"/>
                </a:lnTo>
                <a:lnTo>
                  <a:pt x="11670" y="1020922"/>
                </a:lnTo>
                <a:lnTo>
                  <a:pt x="20566" y="1066881"/>
                </a:lnTo>
                <a:lnTo>
                  <a:pt x="31851" y="1111959"/>
                </a:lnTo>
                <a:lnTo>
                  <a:pt x="45457" y="1156090"/>
                </a:lnTo>
                <a:lnTo>
                  <a:pt x="61317" y="1199207"/>
                </a:lnTo>
                <a:lnTo>
                  <a:pt x="79363" y="1241243"/>
                </a:lnTo>
                <a:lnTo>
                  <a:pt x="99526" y="1282130"/>
                </a:lnTo>
                <a:lnTo>
                  <a:pt x="121738" y="1321802"/>
                </a:lnTo>
                <a:lnTo>
                  <a:pt x="145932" y="1360192"/>
                </a:lnTo>
                <a:lnTo>
                  <a:pt x="172039" y="1397232"/>
                </a:lnTo>
                <a:lnTo>
                  <a:pt x="199992" y="1432856"/>
                </a:lnTo>
                <a:lnTo>
                  <a:pt x="229722" y="1466998"/>
                </a:lnTo>
                <a:lnTo>
                  <a:pt x="261162" y="1499589"/>
                </a:lnTo>
                <a:lnTo>
                  <a:pt x="294244" y="1530562"/>
                </a:lnTo>
                <a:lnTo>
                  <a:pt x="328899" y="1559852"/>
                </a:lnTo>
                <a:lnTo>
                  <a:pt x="365059" y="1587390"/>
                </a:lnTo>
                <a:lnTo>
                  <a:pt x="402657" y="1613111"/>
                </a:lnTo>
                <a:lnTo>
                  <a:pt x="441625" y="1636946"/>
                </a:lnTo>
                <a:lnTo>
                  <a:pt x="481894" y="1658829"/>
                </a:lnTo>
                <a:lnTo>
                  <a:pt x="523396" y="1678693"/>
                </a:lnTo>
                <a:lnTo>
                  <a:pt x="566065" y="1696471"/>
                </a:lnTo>
                <a:lnTo>
                  <a:pt x="609830" y="1712096"/>
                </a:lnTo>
                <a:lnTo>
                  <a:pt x="654626" y="1725500"/>
                </a:lnTo>
                <a:lnTo>
                  <a:pt x="700383" y="1736618"/>
                </a:lnTo>
                <a:lnTo>
                  <a:pt x="747033" y="1745382"/>
                </a:lnTo>
                <a:lnTo>
                  <a:pt x="794509" y="1751725"/>
                </a:lnTo>
                <a:lnTo>
                  <a:pt x="842743" y="1755580"/>
                </a:lnTo>
                <a:lnTo>
                  <a:pt x="891667" y="1756879"/>
                </a:lnTo>
                <a:close/>
              </a:path>
            </a:pathLst>
          </a:custGeom>
          <a:ln w="90678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66595" y="2658715"/>
            <a:ext cx="1068706" cy="897254"/>
          </a:xfrm>
          <a:custGeom>
            <a:avLst/>
            <a:gdLst/>
            <a:ahLst/>
            <a:cxnLst/>
            <a:rect l="l" t="t" r="r" b="b"/>
            <a:pathLst>
              <a:path w="1068704" h="897254">
                <a:moveTo>
                  <a:pt x="917181" y="403313"/>
                </a:moveTo>
                <a:lnTo>
                  <a:pt x="151371" y="403313"/>
                </a:lnTo>
                <a:lnTo>
                  <a:pt x="151371" y="897254"/>
                </a:lnTo>
                <a:lnTo>
                  <a:pt x="917181" y="897254"/>
                </a:lnTo>
                <a:lnTo>
                  <a:pt x="917181" y="403313"/>
                </a:lnTo>
                <a:close/>
              </a:path>
              <a:path w="1068704" h="897254">
                <a:moveTo>
                  <a:pt x="327634" y="11429"/>
                </a:moveTo>
                <a:lnTo>
                  <a:pt x="241909" y="11429"/>
                </a:lnTo>
                <a:lnTo>
                  <a:pt x="241909" y="220700"/>
                </a:lnTo>
                <a:lnTo>
                  <a:pt x="0" y="403313"/>
                </a:lnTo>
                <a:lnTo>
                  <a:pt x="1068539" y="403313"/>
                </a:lnTo>
                <a:lnTo>
                  <a:pt x="740894" y="155981"/>
                </a:lnTo>
                <a:lnTo>
                  <a:pt x="327634" y="155981"/>
                </a:lnTo>
                <a:lnTo>
                  <a:pt x="327634" y="11429"/>
                </a:lnTo>
                <a:close/>
              </a:path>
              <a:path w="1068704" h="897254">
                <a:moveTo>
                  <a:pt x="534263" y="0"/>
                </a:moveTo>
                <a:lnTo>
                  <a:pt x="327634" y="155981"/>
                </a:lnTo>
                <a:lnTo>
                  <a:pt x="740894" y="155981"/>
                </a:lnTo>
                <a:lnTo>
                  <a:pt x="534263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66595" y="2658715"/>
            <a:ext cx="1068706" cy="897254"/>
          </a:xfrm>
          <a:custGeom>
            <a:avLst/>
            <a:gdLst/>
            <a:ahLst/>
            <a:cxnLst/>
            <a:rect l="l" t="t" r="r" b="b"/>
            <a:pathLst>
              <a:path w="1068704" h="897254">
                <a:moveTo>
                  <a:pt x="1068539" y="403313"/>
                </a:moveTo>
                <a:lnTo>
                  <a:pt x="534263" y="0"/>
                </a:lnTo>
                <a:lnTo>
                  <a:pt x="327634" y="155981"/>
                </a:lnTo>
                <a:lnTo>
                  <a:pt x="327634" y="11429"/>
                </a:lnTo>
                <a:lnTo>
                  <a:pt x="241909" y="11429"/>
                </a:lnTo>
                <a:lnTo>
                  <a:pt x="241909" y="220700"/>
                </a:lnTo>
                <a:lnTo>
                  <a:pt x="0" y="403313"/>
                </a:lnTo>
                <a:lnTo>
                  <a:pt x="151371" y="403313"/>
                </a:lnTo>
                <a:lnTo>
                  <a:pt x="151371" y="897254"/>
                </a:lnTo>
                <a:lnTo>
                  <a:pt x="917181" y="897254"/>
                </a:lnTo>
                <a:lnTo>
                  <a:pt x="917181" y="403313"/>
                </a:lnTo>
                <a:lnTo>
                  <a:pt x="1068539" y="403313"/>
                </a:lnTo>
              </a:path>
            </a:pathLst>
          </a:custGeom>
          <a:ln w="5143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66595" y="2658715"/>
            <a:ext cx="1068706" cy="897254"/>
          </a:xfrm>
          <a:custGeom>
            <a:avLst/>
            <a:gdLst/>
            <a:ahLst/>
            <a:cxnLst/>
            <a:rect l="l" t="t" r="r" b="b"/>
            <a:pathLst>
              <a:path w="1068704" h="897254">
                <a:moveTo>
                  <a:pt x="917181" y="403313"/>
                </a:moveTo>
                <a:lnTo>
                  <a:pt x="151371" y="403313"/>
                </a:lnTo>
                <a:lnTo>
                  <a:pt x="151371" y="897254"/>
                </a:lnTo>
                <a:lnTo>
                  <a:pt x="917181" y="897254"/>
                </a:lnTo>
                <a:lnTo>
                  <a:pt x="917181" y="403313"/>
                </a:lnTo>
                <a:close/>
              </a:path>
              <a:path w="1068704" h="897254">
                <a:moveTo>
                  <a:pt x="327634" y="11429"/>
                </a:moveTo>
                <a:lnTo>
                  <a:pt x="241909" y="11429"/>
                </a:lnTo>
                <a:lnTo>
                  <a:pt x="241909" y="220700"/>
                </a:lnTo>
                <a:lnTo>
                  <a:pt x="0" y="403313"/>
                </a:lnTo>
                <a:lnTo>
                  <a:pt x="1068539" y="403313"/>
                </a:lnTo>
                <a:lnTo>
                  <a:pt x="740894" y="155981"/>
                </a:lnTo>
                <a:lnTo>
                  <a:pt x="327634" y="155981"/>
                </a:lnTo>
                <a:lnTo>
                  <a:pt x="327634" y="11429"/>
                </a:lnTo>
                <a:close/>
              </a:path>
              <a:path w="1068704" h="897254">
                <a:moveTo>
                  <a:pt x="534263" y="0"/>
                </a:moveTo>
                <a:lnTo>
                  <a:pt x="327634" y="155981"/>
                </a:lnTo>
                <a:lnTo>
                  <a:pt x="740894" y="155981"/>
                </a:lnTo>
                <a:lnTo>
                  <a:pt x="534263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39171" y="2279028"/>
            <a:ext cx="1783714" cy="1757045"/>
          </a:xfrm>
          <a:custGeom>
            <a:avLst/>
            <a:gdLst/>
            <a:ahLst/>
            <a:cxnLst/>
            <a:rect l="l" t="t" r="r" b="b"/>
            <a:pathLst>
              <a:path w="1783715" h="1757045">
                <a:moveTo>
                  <a:pt x="891667" y="1756879"/>
                </a:moveTo>
                <a:lnTo>
                  <a:pt x="940590" y="1755580"/>
                </a:lnTo>
                <a:lnTo>
                  <a:pt x="988824" y="1751725"/>
                </a:lnTo>
                <a:lnTo>
                  <a:pt x="1036300" y="1745382"/>
                </a:lnTo>
                <a:lnTo>
                  <a:pt x="1082950" y="1736618"/>
                </a:lnTo>
                <a:lnTo>
                  <a:pt x="1128707" y="1725500"/>
                </a:lnTo>
                <a:lnTo>
                  <a:pt x="1173503" y="1712096"/>
                </a:lnTo>
                <a:lnTo>
                  <a:pt x="1217268" y="1696471"/>
                </a:lnTo>
                <a:lnTo>
                  <a:pt x="1259937" y="1678693"/>
                </a:lnTo>
                <a:lnTo>
                  <a:pt x="1301439" y="1658829"/>
                </a:lnTo>
                <a:lnTo>
                  <a:pt x="1341708" y="1636946"/>
                </a:lnTo>
                <a:lnTo>
                  <a:pt x="1380676" y="1613111"/>
                </a:lnTo>
                <a:lnTo>
                  <a:pt x="1418274" y="1587390"/>
                </a:lnTo>
                <a:lnTo>
                  <a:pt x="1454434" y="1559852"/>
                </a:lnTo>
                <a:lnTo>
                  <a:pt x="1489089" y="1530562"/>
                </a:lnTo>
                <a:lnTo>
                  <a:pt x="1522171" y="1499589"/>
                </a:lnTo>
                <a:lnTo>
                  <a:pt x="1553611" y="1466998"/>
                </a:lnTo>
                <a:lnTo>
                  <a:pt x="1583341" y="1432856"/>
                </a:lnTo>
                <a:lnTo>
                  <a:pt x="1611294" y="1397232"/>
                </a:lnTo>
                <a:lnTo>
                  <a:pt x="1637401" y="1360192"/>
                </a:lnTo>
                <a:lnTo>
                  <a:pt x="1661595" y="1321802"/>
                </a:lnTo>
                <a:lnTo>
                  <a:pt x="1683807" y="1282130"/>
                </a:lnTo>
                <a:lnTo>
                  <a:pt x="1703970" y="1241243"/>
                </a:lnTo>
                <a:lnTo>
                  <a:pt x="1722016" y="1199207"/>
                </a:lnTo>
                <a:lnTo>
                  <a:pt x="1737876" y="1156090"/>
                </a:lnTo>
                <a:lnTo>
                  <a:pt x="1751482" y="1111959"/>
                </a:lnTo>
                <a:lnTo>
                  <a:pt x="1762767" y="1066881"/>
                </a:lnTo>
                <a:lnTo>
                  <a:pt x="1771663" y="1020922"/>
                </a:lnTo>
                <a:lnTo>
                  <a:pt x="1778101" y="974150"/>
                </a:lnTo>
                <a:lnTo>
                  <a:pt x="1782014" y="926631"/>
                </a:lnTo>
                <a:lnTo>
                  <a:pt x="1783334" y="878433"/>
                </a:lnTo>
                <a:lnTo>
                  <a:pt x="1782014" y="830235"/>
                </a:lnTo>
                <a:lnTo>
                  <a:pt x="1778101" y="782717"/>
                </a:lnTo>
                <a:lnTo>
                  <a:pt x="1771663" y="735945"/>
                </a:lnTo>
                <a:lnTo>
                  <a:pt x="1762767" y="689986"/>
                </a:lnTo>
                <a:lnTo>
                  <a:pt x="1751482" y="644908"/>
                </a:lnTo>
                <a:lnTo>
                  <a:pt x="1737876" y="600777"/>
                </a:lnTo>
                <a:lnTo>
                  <a:pt x="1722016" y="557661"/>
                </a:lnTo>
                <a:lnTo>
                  <a:pt x="1703970" y="515626"/>
                </a:lnTo>
                <a:lnTo>
                  <a:pt x="1683807" y="474739"/>
                </a:lnTo>
                <a:lnTo>
                  <a:pt x="1661595" y="435068"/>
                </a:lnTo>
                <a:lnTo>
                  <a:pt x="1637401" y="396678"/>
                </a:lnTo>
                <a:lnTo>
                  <a:pt x="1611294" y="359639"/>
                </a:lnTo>
                <a:lnTo>
                  <a:pt x="1583341" y="324015"/>
                </a:lnTo>
                <a:lnTo>
                  <a:pt x="1553611" y="289874"/>
                </a:lnTo>
                <a:lnTo>
                  <a:pt x="1522171" y="257284"/>
                </a:lnTo>
                <a:lnTo>
                  <a:pt x="1489089" y="226311"/>
                </a:lnTo>
                <a:lnTo>
                  <a:pt x="1454434" y="197022"/>
                </a:lnTo>
                <a:lnTo>
                  <a:pt x="1418274" y="169484"/>
                </a:lnTo>
                <a:lnTo>
                  <a:pt x="1380676" y="143764"/>
                </a:lnTo>
                <a:lnTo>
                  <a:pt x="1341708" y="119930"/>
                </a:lnTo>
                <a:lnTo>
                  <a:pt x="1301439" y="98047"/>
                </a:lnTo>
                <a:lnTo>
                  <a:pt x="1259937" y="78184"/>
                </a:lnTo>
                <a:lnTo>
                  <a:pt x="1217268" y="60406"/>
                </a:lnTo>
                <a:lnTo>
                  <a:pt x="1173503" y="44782"/>
                </a:lnTo>
                <a:lnTo>
                  <a:pt x="1128707" y="31377"/>
                </a:lnTo>
                <a:lnTo>
                  <a:pt x="1082950" y="20260"/>
                </a:lnTo>
                <a:lnTo>
                  <a:pt x="1036300" y="11497"/>
                </a:lnTo>
                <a:lnTo>
                  <a:pt x="988824" y="5154"/>
                </a:lnTo>
                <a:lnTo>
                  <a:pt x="940590" y="1299"/>
                </a:lnTo>
                <a:lnTo>
                  <a:pt x="891667" y="0"/>
                </a:lnTo>
                <a:lnTo>
                  <a:pt x="842743" y="1299"/>
                </a:lnTo>
                <a:lnTo>
                  <a:pt x="794509" y="5154"/>
                </a:lnTo>
                <a:lnTo>
                  <a:pt x="747033" y="11497"/>
                </a:lnTo>
                <a:lnTo>
                  <a:pt x="700383" y="20260"/>
                </a:lnTo>
                <a:lnTo>
                  <a:pt x="654626" y="31377"/>
                </a:lnTo>
                <a:lnTo>
                  <a:pt x="609830" y="44782"/>
                </a:lnTo>
                <a:lnTo>
                  <a:pt x="566065" y="60406"/>
                </a:lnTo>
                <a:lnTo>
                  <a:pt x="523396" y="78184"/>
                </a:lnTo>
                <a:lnTo>
                  <a:pt x="481894" y="98047"/>
                </a:lnTo>
                <a:lnTo>
                  <a:pt x="441625" y="119930"/>
                </a:lnTo>
                <a:lnTo>
                  <a:pt x="402657" y="143764"/>
                </a:lnTo>
                <a:lnTo>
                  <a:pt x="365059" y="169484"/>
                </a:lnTo>
                <a:lnTo>
                  <a:pt x="328899" y="197022"/>
                </a:lnTo>
                <a:lnTo>
                  <a:pt x="294244" y="226311"/>
                </a:lnTo>
                <a:lnTo>
                  <a:pt x="261162" y="257284"/>
                </a:lnTo>
                <a:lnTo>
                  <a:pt x="229722" y="289874"/>
                </a:lnTo>
                <a:lnTo>
                  <a:pt x="199992" y="324015"/>
                </a:lnTo>
                <a:lnTo>
                  <a:pt x="172039" y="359639"/>
                </a:lnTo>
                <a:lnTo>
                  <a:pt x="145932" y="396678"/>
                </a:lnTo>
                <a:lnTo>
                  <a:pt x="121738" y="435068"/>
                </a:lnTo>
                <a:lnTo>
                  <a:pt x="99526" y="474739"/>
                </a:lnTo>
                <a:lnTo>
                  <a:pt x="79363" y="515626"/>
                </a:lnTo>
                <a:lnTo>
                  <a:pt x="61317" y="557661"/>
                </a:lnTo>
                <a:lnTo>
                  <a:pt x="45457" y="600777"/>
                </a:lnTo>
                <a:lnTo>
                  <a:pt x="31851" y="644908"/>
                </a:lnTo>
                <a:lnTo>
                  <a:pt x="20566" y="689986"/>
                </a:lnTo>
                <a:lnTo>
                  <a:pt x="11670" y="735945"/>
                </a:lnTo>
                <a:lnTo>
                  <a:pt x="5232" y="782717"/>
                </a:lnTo>
                <a:lnTo>
                  <a:pt x="1319" y="830235"/>
                </a:lnTo>
                <a:lnTo>
                  <a:pt x="0" y="878433"/>
                </a:lnTo>
                <a:lnTo>
                  <a:pt x="1319" y="926631"/>
                </a:lnTo>
                <a:lnTo>
                  <a:pt x="5232" y="974150"/>
                </a:lnTo>
                <a:lnTo>
                  <a:pt x="11670" y="1020922"/>
                </a:lnTo>
                <a:lnTo>
                  <a:pt x="20566" y="1066881"/>
                </a:lnTo>
                <a:lnTo>
                  <a:pt x="31851" y="1111959"/>
                </a:lnTo>
                <a:lnTo>
                  <a:pt x="45457" y="1156090"/>
                </a:lnTo>
                <a:lnTo>
                  <a:pt x="61317" y="1199207"/>
                </a:lnTo>
                <a:lnTo>
                  <a:pt x="79363" y="1241243"/>
                </a:lnTo>
                <a:lnTo>
                  <a:pt x="99526" y="1282130"/>
                </a:lnTo>
                <a:lnTo>
                  <a:pt x="121738" y="1321802"/>
                </a:lnTo>
                <a:lnTo>
                  <a:pt x="145932" y="1360192"/>
                </a:lnTo>
                <a:lnTo>
                  <a:pt x="172039" y="1397232"/>
                </a:lnTo>
                <a:lnTo>
                  <a:pt x="199992" y="1432856"/>
                </a:lnTo>
                <a:lnTo>
                  <a:pt x="229722" y="1466998"/>
                </a:lnTo>
                <a:lnTo>
                  <a:pt x="261162" y="1499589"/>
                </a:lnTo>
                <a:lnTo>
                  <a:pt x="294244" y="1530562"/>
                </a:lnTo>
                <a:lnTo>
                  <a:pt x="328899" y="1559852"/>
                </a:lnTo>
                <a:lnTo>
                  <a:pt x="365059" y="1587390"/>
                </a:lnTo>
                <a:lnTo>
                  <a:pt x="402657" y="1613111"/>
                </a:lnTo>
                <a:lnTo>
                  <a:pt x="441625" y="1636946"/>
                </a:lnTo>
                <a:lnTo>
                  <a:pt x="481894" y="1658829"/>
                </a:lnTo>
                <a:lnTo>
                  <a:pt x="523396" y="1678693"/>
                </a:lnTo>
                <a:lnTo>
                  <a:pt x="566065" y="1696471"/>
                </a:lnTo>
                <a:lnTo>
                  <a:pt x="609830" y="1712096"/>
                </a:lnTo>
                <a:lnTo>
                  <a:pt x="654626" y="1725500"/>
                </a:lnTo>
                <a:lnTo>
                  <a:pt x="700383" y="1736618"/>
                </a:lnTo>
                <a:lnTo>
                  <a:pt x="747033" y="1745382"/>
                </a:lnTo>
                <a:lnTo>
                  <a:pt x="794509" y="1751725"/>
                </a:lnTo>
                <a:lnTo>
                  <a:pt x="842743" y="1755580"/>
                </a:lnTo>
                <a:lnTo>
                  <a:pt x="891667" y="1756879"/>
                </a:lnTo>
                <a:close/>
              </a:path>
            </a:pathLst>
          </a:custGeom>
          <a:ln w="90678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01044" y="4925363"/>
            <a:ext cx="1019175" cy="107315"/>
          </a:xfrm>
          <a:custGeom>
            <a:avLst/>
            <a:gdLst/>
            <a:ahLst/>
            <a:cxnLst/>
            <a:rect l="l" t="t" r="r" b="b"/>
            <a:pathLst>
              <a:path w="1019175" h="107314">
                <a:moveTo>
                  <a:pt x="1018895" y="106883"/>
                </a:moveTo>
                <a:lnTo>
                  <a:pt x="0" y="106883"/>
                </a:lnTo>
                <a:lnTo>
                  <a:pt x="0" y="0"/>
                </a:lnTo>
                <a:lnTo>
                  <a:pt x="1018895" y="0"/>
                </a:lnTo>
                <a:lnTo>
                  <a:pt x="1018895" y="106883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45364" y="3943716"/>
            <a:ext cx="256540" cy="104138"/>
          </a:xfrm>
          <a:custGeom>
            <a:avLst/>
            <a:gdLst/>
            <a:ahLst/>
            <a:cxnLst/>
            <a:rect l="l" t="t" r="r" b="b"/>
            <a:pathLst>
              <a:path w="256539" h="104139">
                <a:moveTo>
                  <a:pt x="256324" y="0"/>
                </a:moveTo>
                <a:lnTo>
                  <a:pt x="58572" y="0"/>
                </a:lnTo>
                <a:lnTo>
                  <a:pt x="0" y="103733"/>
                </a:lnTo>
                <a:lnTo>
                  <a:pt x="197751" y="103733"/>
                </a:lnTo>
                <a:lnTo>
                  <a:pt x="256324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45364" y="3943716"/>
            <a:ext cx="256540" cy="104138"/>
          </a:xfrm>
          <a:custGeom>
            <a:avLst/>
            <a:gdLst/>
            <a:ahLst/>
            <a:cxnLst/>
            <a:rect l="l" t="t" r="r" b="b"/>
            <a:pathLst>
              <a:path w="256539" h="104139">
                <a:moveTo>
                  <a:pt x="0" y="103733"/>
                </a:moveTo>
                <a:lnTo>
                  <a:pt x="197751" y="103733"/>
                </a:lnTo>
                <a:lnTo>
                  <a:pt x="256324" y="0"/>
                </a:lnTo>
                <a:lnTo>
                  <a:pt x="58572" y="0"/>
                </a:lnTo>
                <a:lnTo>
                  <a:pt x="0" y="103733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45370" y="4047449"/>
            <a:ext cx="198121" cy="982981"/>
          </a:xfrm>
          <a:custGeom>
            <a:avLst/>
            <a:gdLst/>
            <a:ahLst/>
            <a:cxnLst/>
            <a:rect l="l" t="t" r="r" b="b"/>
            <a:pathLst>
              <a:path w="198120" h="982979">
                <a:moveTo>
                  <a:pt x="0" y="982662"/>
                </a:moveTo>
                <a:lnTo>
                  <a:pt x="197751" y="982662"/>
                </a:lnTo>
                <a:lnTo>
                  <a:pt x="197751" y="0"/>
                </a:lnTo>
                <a:lnTo>
                  <a:pt x="0" y="0"/>
                </a:lnTo>
                <a:lnTo>
                  <a:pt x="0" y="982662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45364" y="4047453"/>
            <a:ext cx="198121" cy="982981"/>
          </a:xfrm>
          <a:custGeom>
            <a:avLst/>
            <a:gdLst/>
            <a:ahLst/>
            <a:cxnLst/>
            <a:rect l="l" t="t" r="r" b="b"/>
            <a:pathLst>
              <a:path w="198120" h="982979">
                <a:moveTo>
                  <a:pt x="197751" y="0"/>
                </a:moveTo>
                <a:lnTo>
                  <a:pt x="0" y="0"/>
                </a:lnTo>
                <a:lnTo>
                  <a:pt x="0" y="982662"/>
                </a:lnTo>
                <a:lnTo>
                  <a:pt x="197751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45364" y="4047453"/>
            <a:ext cx="198121" cy="982981"/>
          </a:xfrm>
          <a:custGeom>
            <a:avLst/>
            <a:gdLst/>
            <a:ahLst/>
            <a:cxnLst/>
            <a:rect l="l" t="t" r="r" b="b"/>
            <a:pathLst>
              <a:path w="198120" h="982979">
                <a:moveTo>
                  <a:pt x="0" y="982662"/>
                </a:moveTo>
                <a:lnTo>
                  <a:pt x="197751" y="0"/>
                </a:lnTo>
                <a:lnTo>
                  <a:pt x="0" y="0"/>
                </a:lnTo>
                <a:lnTo>
                  <a:pt x="0" y="982662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43121" y="3943717"/>
            <a:ext cx="116204" cy="1086485"/>
          </a:xfrm>
          <a:custGeom>
            <a:avLst/>
            <a:gdLst/>
            <a:ahLst/>
            <a:cxnLst/>
            <a:rect l="l" t="t" r="r" b="b"/>
            <a:pathLst>
              <a:path w="116204" h="1086485">
                <a:moveTo>
                  <a:pt x="58572" y="0"/>
                </a:moveTo>
                <a:lnTo>
                  <a:pt x="0" y="103733"/>
                </a:lnTo>
                <a:lnTo>
                  <a:pt x="0" y="1086396"/>
                </a:lnTo>
                <a:lnTo>
                  <a:pt x="115760" y="1086396"/>
                </a:lnTo>
                <a:lnTo>
                  <a:pt x="115760" y="103733"/>
                </a:lnTo>
                <a:lnTo>
                  <a:pt x="58572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43121" y="3943717"/>
            <a:ext cx="116204" cy="1086485"/>
          </a:xfrm>
          <a:custGeom>
            <a:avLst/>
            <a:gdLst/>
            <a:ahLst/>
            <a:cxnLst/>
            <a:rect l="l" t="t" r="r" b="b"/>
            <a:pathLst>
              <a:path w="116204" h="1086485">
                <a:moveTo>
                  <a:pt x="0" y="103733"/>
                </a:moveTo>
                <a:lnTo>
                  <a:pt x="0" y="1086396"/>
                </a:lnTo>
                <a:lnTo>
                  <a:pt x="115760" y="1086396"/>
                </a:lnTo>
                <a:lnTo>
                  <a:pt x="115760" y="103733"/>
                </a:lnTo>
                <a:lnTo>
                  <a:pt x="58572" y="0"/>
                </a:lnTo>
                <a:lnTo>
                  <a:pt x="0" y="103733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590629" y="3885991"/>
            <a:ext cx="99694" cy="808356"/>
          </a:xfrm>
          <a:custGeom>
            <a:avLst/>
            <a:gdLst/>
            <a:ahLst/>
            <a:cxnLst/>
            <a:rect l="l" t="t" r="r" b="b"/>
            <a:pathLst>
              <a:path w="99695" h="808354">
                <a:moveTo>
                  <a:pt x="0" y="808278"/>
                </a:moveTo>
                <a:lnTo>
                  <a:pt x="99593" y="808278"/>
                </a:lnTo>
                <a:lnTo>
                  <a:pt x="99593" y="0"/>
                </a:lnTo>
                <a:lnTo>
                  <a:pt x="0" y="0"/>
                </a:lnTo>
                <a:lnTo>
                  <a:pt x="0" y="808278"/>
                </a:lnTo>
              </a:path>
            </a:pathLst>
          </a:custGeom>
          <a:solidFill>
            <a:srgbClr val="AB0F24"/>
          </a:solidFill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433656" y="3885991"/>
            <a:ext cx="157481" cy="808356"/>
          </a:xfrm>
          <a:custGeom>
            <a:avLst/>
            <a:gdLst/>
            <a:ahLst/>
            <a:cxnLst/>
            <a:rect l="l" t="t" r="r" b="b"/>
            <a:pathLst>
              <a:path w="157479" h="808354">
                <a:moveTo>
                  <a:pt x="0" y="808278"/>
                </a:moveTo>
                <a:lnTo>
                  <a:pt x="156984" y="808278"/>
                </a:lnTo>
                <a:lnTo>
                  <a:pt x="156984" y="0"/>
                </a:lnTo>
                <a:lnTo>
                  <a:pt x="0" y="0"/>
                </a:lnTo>
                <a:lnTo>
                  <a:pt x="0" y="808278"/>
                </a:lnTo>
              </a:path>
            </a:pathLst>
          </a:custGeom>
          <a:ln w="2743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33649" y="3885987"/>
            <a:ext cx="152400" cy="808356"/>
          </a:xfrm>
          <a:custGeom>
            <a:avLst/>
            <a:gdLst/>
            <a:ahLst/>
            <a:cxnLst/>
            <a:rect l="l" t="t" r="r" b="b"/>
            <a:pathLst>
              <a:path w="152400" h="808354">
                <a:moveTo>
                  <a:pt x="151879" y="0"/>
                </a:moveTo>
                <a:lnTo>
                  <a:pt x="0" y="0"/>
                </a:lnTo>
                <a:lnTo>
                  <a:pt x="0" y="808278"/>
                </a:lnTo>
                <a:lnTo>
                  <a:pt x="151879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433649" y="3885987"/>
            <a:ext cx="152400" cy="808356"/>
          </a:xfrm>
          <a:custGeom>
            <a:avLst/>
            <a:gdLst/>
            <a:ahLst/>
            <a:cxnLst/>
            <a:rect l="l" t="t" r="r" b="b"/>
            <a:pathLst>
              <a:path w="152400" h="808354">
                <a:moveTo>
                  <a:pt x="0" y="0"/>
                </a:moveTo>
                <a:lnTo>
                  <a:pt x="0" y="808278"/>
                </a:lnTo>
                <a:lnTo>
                  <a:pt x="151879" y="0"/>
                </a:lnTo>
                <a:lnTo>
                  <a:pt x="0" y="0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596983" y="4254219"/>
            <a:ext cx="121920" cy="775970"/>
          </a:xfrm>
          <a:custGeom>
            <a:avLst/>
            <a:gdLst/>
            <a:ahLst/>
            <a:cxnLst/>
            <a:rect l="l" t="t" r="r" b="b"/>
            <a:pathLst>
              <a:path w="121920" h="775970">
                <a:moveTo>
                  <a:pt x="0" y="775893"/>
                </a:moveTo>
                <a:lnTo>
                  <a:pt x="121691" y="775893"/>
                </a:lnTo>
                <a:lnTo>
                  <a:pt x="121691" y="0"/>
                </a:lnTo>
                <a:lnTo>
                  <a:pt x="0" y="0"/>
                </a:lnTo>
                <a:lnTo>
                  <a:pt x="0" y="775893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405174" y="4254219"/>
            <a:ext cx="192405" cy="775970"/>
          </a:xfrm>
          <a:custGeom>
            <a:avLst/>
            <a:gdLst/>
            <a:ahLst/>
            <a:cxnLst/>
            <a:rect l="l" t="t" r="r" b="b"/>
            <a:pathLst>
              <a:path w="192404" h="775970">
                <a:moveTo>
                  <a:pt x="0" y="775893"/>
                </a:moveTo>
                <a:lnTo>
                  <a:pt x="191808" y="775893"/>
                </a:lnTo>
                <a:lnTo>
                  <a:pt x="191808" y="0"/>
                </a:lnTo>
                <a:lnTo>
                  <a:pt x="0" y="0"/>
                </a:lnTo>
                <a:lnTo>
                  <a:pt x="0" y="775893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405179" y="4254215"/>
            <a:ext cx="186055" cy="775970"/>
          </a:xfrm>
          <a:custGeom>
            <a:avLst/>
            <a:gdLst/>
            <a:ahLst/>
            <a:cxnLst/>
            <a:rect l="l" t="t" r="r" b="b"/>
            <a:pathLst>
              <a:path w="186054" h="775970">
                <a:moveTo>
                  <a:pt x="185597" y="0"/>
                </a:moveTo>
                <a:lnTo>
                  <a:pt x="0" y="0"/>
                </a:lnTo>
                <a:lnTo>
                  <a:pt x="0" y="775893"/>
                </a:lnTo>
                <a:lnTo>
                  <a:pt x="185597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405179" y="4254215"/>
            <a:ext cx="186055" cy="775970"/>
          </a:xfrm>
          <a:custGeom>
            <a:avLst/>
            <a:gdLst/>
            <a:ahLst/>
            <a:cxnLst/>
            <a:rect l="l" t="t" r="r" b="b"/>
            <a:pathLst>
              <a:path w="186054" h="775970">
                <a:moveTo>
                  <a:pt x="0" y="0"/>
                </a:moveTo>
                <a:lnTo>
                  <a:pt x="0" y="775893"/>
                </a:lnTo>
                <a:lnTo>
                  <a:pt x="185597" y="0"/>
                </a:lnTo>
                <a:lnTo>
                  <a:pt x="0" y="0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19138" y="4272393"/>
            <a:ext cx="0" cy="60326"/>
          </a:xfrm>
          <a:custGeom>
            <a:avLst/>
            <a:gdLst/>
            <a:ahLst/>
            <a:cxnLst/>
            <a:rect l="l" t="t" r="r" b="b"/>
            <a:pathLst>
              <a:path h="60325">
                <a:moveTo>
                  <a:pt x="0" y="0"/>
                </a:moveTo>
                <a:lnTo>
                  <a:pt x="0" y="60322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719138" y="4332716"/>
            <a:ext cx="0" cy="60960"/>
          </a:xfrm>
          <a:custGeom>
            <a:avLst/>
            <a:gdLst/>
            <a:ahLst/>
            <a:cxnLst/>
            <a:rect l="l" t="t" r="r" b="b"/>
            <a:pathLst>
              <a:path h="60960">
                <a:moveTo>
                  <a:pt x="0" y="0"/>
                </a:moveTo>
                <a:lnTo>
                  <a:pt x="0" y="6035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719138" y="4393066"/>
            <a:ext cx="0" cy="60960"/>
          </a:xfrm>
          <a:custGeom>
            <a:avLst/>
            <a:gdLst/>
            <a:ahLst/>
            <a:cxnLst/>
            <a:rect l="l" t="t" r="r" b="b"/>
            <a:pathLst>
              <a:path h="60960">
                <a:moveTo>
                  <a:pt x="0" y="0"/>
                </a:moveTo>
                <a:lnTo>
                  <a:pt x="0" y="60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719138" y="4453401"/>
            <a:ext cx="0" cy="60960"/>
          </a:xfrm>
          <a:custGeom>
            <a:avLst/>
            <a:gdLst/>
            <a:ahLst/>
            <a:cxnLst/>
            <a:rect l="l" t="t" r="r" b="b"/>
            <a:pathLst>
              <a:path h="60960">
                <a:moveTo>
                  <a:pt x="0" y="0"/>
                </a:moveTo>
                <a:lnTo>
                  <a:pt x="0" y="60349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719138" y="4513751"/>
            <a:ext cx="0" cy="60960"/>
          </a:xfrm>
          <a:custGeom>
            <a:avLst/>
            <a:gdLst/>
            <a:ahLst/>
            <a:cxnLst/>
            <a:rect l="l" t="t" r="r" b="b"/>
            <a:pathLst>
              <a:path h="60960">
                <a:moveTo>
                  <a:pt x="0" y="0"/>
                </a:moveTo>
                <a:lnTo>
                  <a:pt x="0" y="60333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719138" y="4574085"/>
            <a:ext cx="0" cy="60960"/>
          </a:xfrm>
          <a:custGeom>
            <a:avLst/>
            <a:gdLst/>
            <a:ahLst/>
            <a:cxnLst/>
            <a:rect l="l" t="t" r="r" b="b"/>
            <a:pathLst>
              <a:path h="60960">
                <a:moveTo>
                  <a:pt x="0" y="0"/>
                </a:moveTo>
                <a:lnTo>
                  <a:pt x="0" y="60337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719138" y="4634423"/>
            <a:ext cx="0" cy="60960"/>
          </a:xfrm>
          <a:custGeom>
            <a:avLst/>
            <a:gdLst/>
            <a:ahLst/>
            <a:cxnLst/>
            <a:rect l="l" t="t" r="r" b="b"/>
            <a:pathLst>
              <a:path h="60960">
                <a:moveTo>
                  <a:pt x="0" y="0"/>
                </a:moveTo>
                <a:lnTo>
                  <a:pt x="0" y="60335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699792" y="4283608"/>
            <a:ext cx="192405" cy="746760"/>
          </a:xfrm>
          <a:custGeom>
            <a:avLst/>
            <a:gdLst/>
            <a:ahLst/>
            <a:cxnLst/>
            <a:rect l="l" t="t" r="r" b="b"/>
            <a:pathLst>
              <a:path w="192404" h="746760">
                <a:moveTo>
                  <a:pt x="144538" y="0"/>
                </a:moveTo>
                <a:lnTo>
                  <a:pt x="0" y="15836"/>
                </a:lnTo>
                <a:lnTo>
                  <a:pt x="0" y="746506"/>
                </a:lnTo>
                <a:lnTo>
                  <a:pt x="191808" y="746506"/>
                </a:lnTo>
                <a:lnTo>
                  <a:pt x="191808" y="15836"/>
                </a:lnTo>
                <a:lnTo>
                  <a:pt x="144538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699792" y="4283608"/>
            <a:ext cx="192405" cy="746760"/>
          </a:xfrm>
          <a:custGeom>
            <a:avLst/>
            <a:gdLst/>
            <a:ahLst/>
            <a:cxnLst/>
            <a:rect l="l" t="t" r="r" b="b"/>
            <a:pathLst>
              <a:path w="192404" h="746760">
                <a:moveTo>
                  <a:pt x="0" y="15836"/>
                </a:moveTo>
                <a:lnTo>
                  <a:pt x="0" y="746506"/>
                </a:lnTo>
                <a:lnTo>
                  <a:pt x="191808" y="746506"/>
                </a:lnTo>
                <a:lnTo>
                  <a:pt x="191808" y="15836"/>
                </a:lnTo>
                <a:lnTo>
                  <a:pt x="144538" y="0"/>
                </a:lnTo>
                <a:lnTo>
                  <a:pt x="0" y="1583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699792" y="4283608"/>
            <a:ext cx="192405" cy="746760"/>
          </a:xfrm>
          <a:custGeom>
            <a:avLst/>
            <a:gdLst/>
            <a:ahLst/>
            <a:cxnLst/>
            <a:rect l="l" t="t" r="r" b="b"/>
            <a:pathLst>
              <a:path w="192404" h="746760">
                <a:moveTo>
                  <a:pt x="144538" y="0"/>
                </a:moveTo>
                <a:lnTo>
                  <a:pt x="0" y="15836"/>
                </a:lnTo>
                <a:lnTo>
                  <a:pt x="0" y="746506"/>
                </a:lnTo>
                <a:lnTo>
                  <a:pt x="191808" y="15836"/>
                </a:lnTo>
                <a:lnTo>
                  <a:pt x="144538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699792" y="4283608"/>
            <a:ext cx="192405" cy="746760"/>
          </a:xfrm>
          <a:custGeom>
            <a:avLst/>
            <a:gdLst/>
            <a:ahLst/>
            <a:cxnLst/>
            <a:rect l="l" t="t" r="r" b="b"/>
            <a:pathLst>
              <a:path w="192404" h="746760">
                <a:moveTo>
                  <a:pt x="0" y="15836"/>
                </a:moveTo>
                <a:lnTo>
                  <a:pt x="0" y="746506"/>
                </a:lnTo>
                <a:lnTo>
                  <a:pt x="191808" y="15836"/>
                </a:lnTo>
                <a:lnTo>
                  <a:pt x="144538" y="0"/>
                </a:lnTo>
                <a:lnTo>
                  <a:pt x="0" y="1583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891602" y="4223377"/>
            <a:ext cx="121920" cy="807085"/>
          </a:xfrm>
          <a:custGeom>
            <a:avLst/>
            <a:gdLst/>
            <a:ahLst/>
            <a:cxnLst/>
            <a:rect l="l" t="t" r="r" b="b"/>
            <a:pathLst>
              <a:path w="121920" h="807085">
                <a:moveTo>
                  <a:pt x="61569" y="0"/>
                </a:moveTo>
                <a:lnTo>
                  <a:pt x="0" y="75920"/>
                </a:lnTo>
                <a:lnTo>
                  <a:pt x="0" y="806742"/>
                </a:lnTo>
                <a:lnTo>
                  <a:pt x="121691" y="806742"/>
                </a:lnTo>
                <a:lnTo>
                  <a:pt x="121691" y="75920"/>
                </a:lnTo>
                <a:lnTo>
                  <a:pt x="61569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891602" y="4223377"/>
            <a:ext cx="121920" cy="807085"/>
          </a:xfrm>
          <a:custGeom>
            <a:avLst/>
            <a:gdLst/>
            <a:ahLst/>
            <a:cxnLst/>
            <a:rect l="l" t="t" r="r" b="b"/>
            <a:pathLst>
              <a:path w="121920" h="807085">
                <a:moveTo>
                  <a:pt x="0" y="75920"/>
                </a:moveTo>
                <a:lnTo>
                  <a:pt x="0" y="806742"/>
                </a:lnTo>
                <a:lnTo>
                  <a:pt x="121691" y="806742"/>
                </a:lnTo>
                <a:lnTo>
                  <a:pt x="121691" y="75920"/>
                </a:lnTo>
                <a:lnTo>
                  <a:pt x="61569" y="0"/>
                </a:lnTo>
                <a:lnTo>
                  <a:pt x="0" y="75920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699792" y="4223366"/>
            <a:ext cx="253365" cy="76200"/>
          </a:xfrm>
          <a:custGeom>
            <a:avLst/>
            <a:gdLst/>
            <a:ahLst/>
            <a:cxnLst/>
            <a:rect l="l" t="t" r="r" b="b"/>
            <a:pathLst>
              <a:path w="253364" h="76200">
                <a:moveTo>
                  <a:pt x="253365" y="0"/>
                </a:moveTo>
                <a:lnTo>
                  <a:pt x="62280" y="0"/>
                </a:lnTo>
                <a:lnTo>
                  <a:pt x="0" y="75958"/>
                </a:lnTo>
                <a:lnTo>
                  <a:pt x="191808" y="75933"/>
                </a:lnTo>
                <a:lnTo>
                  <a:pt x="253365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699792" y="4223366"/>
            <a:ext cx="253365" cy="76200"/>
          </a:xfrm>
          <a:custGeom>
            <a:avLst/>
            <a:gdLst/>
            <a:ahLst/>
            <a:cxnLst/>
            <a:rect l="l" t="t" r="r" b="b"/>
            <a:pathLst>
              <a:path w="253364" h="76200">
                <a:moveTo>
                  <a:pt x="0" y="75958"/>
                </a:moveTo>
                <a:lnTo>
                  <a:pt x="18796" y="75933"/>
                </a:lnTo>
                <a:lnTo>
                  <a:pt x="191808" y="75933"/>
                </a:lnTo>
                <a:lnTo>
                  <a:pt x="253365" y="0"/>
                </a:lnTo>
                <a:lnTo>
                  <a:pt x="62280" y="0"/>
                </a:lnTo>
                <a:lnTo>
                  <a:pt x="0" y="75958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930865" y="4341381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59"/>
                </a:moveTo>
                <a:lnTo>
                  <a:pt x="48717" y="80759"/>
                </a:lnTo>
                <a:lnTo>
                  <a:pt x="48717" y="0"/>
                </a:lnTo>
                <a:lnTo>
                  <a:pt x="0" y="0"/>
                </a:lnTo>
                <a:lnTo>
                  <a:pt x="0" y="807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930860" y="4341385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59"/>
                </a:moveTo>
                <a:lnTo>
                  <a:pt x="48717" y="80759"/>
                </a:lnTo>
                <a:lnTo>
                  <a:pt x="48717" y="0"/>
                </a:lnTo>
                <a:lnTo>
                  <a:pt x="0" y="0"/>
                </a:lnTo>
                <a:lnTo>
                  <a:pt x="0" y="80759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930865" y="4475759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930860" y="4475753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930865" y="4610112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930860" y="4610108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930865" y="4744492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930860" y="4744496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930865" y="4878857"/>
            <a:ext cx="48894" cy="46991"/>
          </a:xfrm>
          <a:custGeom>
            <a:avLst/>
            <a:gdLst/>
            <a:ahLst/>
            <a:cxnLst/>
            <a:rect l="l" t="t" r="r" b="b"/>
            <a:pathLst>
              <a:path w="48895" h="46989">
                <a:moveTo>
                  <a:pt x="0" y="46507"/>
                </a:moveTo>
                <a:lnTo>
                  <a:pt x="48717" y="46507"/>
                </a:lnTo>
                <a:lnTo>
                  <a:pt x="48717" y="0"/>
                </a:lnTo>
                <a:lnTo>
                  <a:pt x="0" y="0"/>
                </a:lnTo>
                <a:lnTo>
                  <a:pt x="0" y="465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930860" y="4878850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098301" y="4209559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59"/>
                </a:moveTo>
                <a:lnTo>
                  <a:pt x="48717" y="80759"/>
                </a:lnTo>
                <a:lnTo>
                  <a:pt x="48717" y="0"/>
                </a:lnTo>
                <a:lnTo>
                  <a:pt x="0" y="0"/>
                </a:lnTo>
                <a:lnTo>
                  <a:pt x="0" y="80759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098301" y="4343943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098301" y="4478297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098301" y="4612670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098301" y="4747056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190931" y="4348498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190931" y="4482886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190931" y="4617240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190931" y="4751627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190931" y="4885983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813073" y="4341381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59"/>
                </a:moveTo>
                <a:lnTo>
                  <a:pt x="48717" y="80759"/>
                </a:lnTo>
                <a:lnTo>
                  <a:pt x="48717" y="0"/>
                </a:lnTo>
                <a:lnTo>
                  <a:pt x="0" y="0"/>
                </a:lnTo>
                <a:lnTo>
                  <a:pt x="0" y="807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813069" y="4341385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59"/>
                </a:moveTo>
                <a:lnTo>
                  <a:pt x="48717" y="80759"/>
                </a:lnTo>
                <a:lnTo>
                  <a:pt x="48717" y="0"/>
                </a:lnTo>
                <a:lnTo>
                  <a:pt x="0" y="0"/>
                </a:lnTo>
                <a:lnTo>
                  <a:pt x="0" y="80759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813073" y="4475759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813069" y="4475753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813073" y="4610112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813069" y="4610108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813073" y="4744492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813069" y="4744496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813073" y="4878857"/>
            <a:ext cx="48894" cy="46991"/>
          </a:xfrm>
          <a:custGeom>
            <a:avLst/>
            <a:gdLst/>
            <a:ahLst/>
            <a:cxnLst/>
            <a:rect l="l" t="t" r="r" b="b"/>
            <a:pathLst>
              <a:path w="48895" h="46989">
                <a:moveTo>
                  <a:pt x="0" y="46507"/>
                </a:moveTo>
                <a:lnTo>
                  <a:pt x="48717" y="46507"/>
                </a:lnTo>
                <a:lnTo>
                  <a:pt x="48717" y="0"/>
                </a:lnTo>
                <a:lnTo>
                  <a:pt x="0" y="0"/>
                </a:lnTo>
                <a:lnTo>
                  <a:pt x="0" y="465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813069" y="4878850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728211" y="4341381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59"/>
                </a:moveTo>
                <a:lnTo>
                  <a:pt x="48717" y="80759"/>
                </a:lnTo>
                <a:lnTo>
                  <a:pt x="48717" y="0"/>
                </a:lnTo>
                <a:lnTo>
                  <a:pt x="0" y="0"/>
                </a:lnTo>
                <a:lnTo>
                  <a:pt x="0" y="807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728213" y="4341385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59"/>
                </a:moveTo>
                <a:lnTo>
                  <a:pt x="48717" y="80759"/>
                </a:lnTo>
                <a:lnTo>
                  <a:pt x="48717" y="0"/>
                </a:lnTo>
                <a:lnTo>
                  <a:pt x="0" y="0"/>
                </a:lnTo>
                <a:lnTo>
                  <a:pt x="0" y="80759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728211" y="4475759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728213" y="4475753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728211" y="4610112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728213" y="4610108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728211" y="4744492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728213" y="4744496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728211" y="4878857"/>
            <a:ext cx="48894" cy="46991"/>
          </a:xfrm>
          <a:custGeom>
            <a:avLst/>
            <a:gdLst/>
            <a:ahLst/>
            <a:cxnLst/>
            <a:rect l="l" t="t" r="r" b="b"/>
            <a:pathLst>
              <a:path w="48895" h="46989">
                <a:moveTo>
                  <a:pt x="0" y="46507"/>
                </a:moveTo>
                <a:lnTo>
                  <a:pt x="48717" y="46507"/>
                </a:lnTo>
                <a:lnTo>
                  <a:pt x="48717" y="0"/>
                </a:lnTo>
                <a:lnTo>
                  <a:pt x="0" y="0"/>
                </a:lnTo>
                <a:lnTo>
                  <a:pt x="0" y="465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728213" y="4878850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</a:path>
            </a:pathLst>
          </a:custGeom>
          <a:ln w="2743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701045" y="4925363"/>
            <a:ext cx="1019175" cy="107315"/>
          </a:xfrm>
          <a:custGeom>
            <a:avLst/>
            <a:gdLst/>
            <a:ahLst/>
            <a:cxnLst/>
            <a:rect l="l" t="t" r="r" b="b"/>
            <a:pathLst>
              <a:path w="1019175" h="107314">
                <a:moveTo>
                  <a:pt x="1018895" y="106883"/>
                </a:moveTo>
                <a:lnTo>
                  <a:pt x="0" y="106883"/>
                </a:lnTo>
                <a:lnTo>
                  <a:pt x="0" y="0"/>
                </a:lnTo>
                <a:lnTo>
                  <a:pt x="1018895" y="0"/>
                </a:lnTo>
                <a:lnTo>
                  <a:pt x="1018895" y="106883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045364" y="3943716"/>
            <a:ext cx="256540" cy="104138"/>
          </a:xfrm>
          <a:custGeom>
            <a:avLst/>
            <a:gdLst/>
            <a:ahLst/>
            <a:cxnLst/>
            <a:rect l="l" t="t" r="r" b="b"/>
            <a:pathLst>
              <a:path w="256539" h="104139">
                <a:moveTo>
                  <a:pt x="256324" y="0"/>
                </a:moveTo>
                <a:lnTo>
                  <a:pt x="58572" y="0"/>
                </a:lnTo>
                <a:lnTo>
                  <a:pt x="0" y="103733"/>
                </a:lnTo>
                <a:lnTo>
                  <a:pt x="197751" y="103733"/>
                </a:lnTo>
                <a:lnTo>
                  <a:pt x="256324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045368" y="4047451"/>
            <a:ext cx="198121" cy="982981"/>
          </a:xfrm>
          <a:custGeom>
            <a:avLst/>
            <a:gdLst/>
            <a:ahLst/>
            <a:cxnLst/>
            <a:rect l="l" t="t" r="r" b="b"/>
            <a:pathLst>
              <a:path w="198120" h="982979">
                <a:moveTo>
                  <a:pt x="0" y="982662"/>
                </a:moveTo>
                <a:lnTo>
                  <a:pt x="197751" y="982662"/>
                </a:lnTo>
                <a:lnTo>
                  <a:pt x="197751" y="0"/>
                </a:lnTo>
                <a:lnTo>
                  <a:pt x="0" y="0"/>
                </a:lnTo>
                <a:lnTo>
                  <a:pt x="0" y="982662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045364" y="4047453"/>
            <a:ext cx="198121" cy="982981"/>
          </a:xfrm>
          <a:custGeom>
            <a:avLst/>
            <a:gdLst/>
            <a:ahLst/>
            <a:cxnLst/>
            <a:rect l="l" t="t" r="r" b="b"/>
            <a:pathLst>
              <a:path w="198120" h="982979">
                <a:moveTo>
                  <a:pt x="197751" y="0"/>
                </a:moveTo>
                <a:lnTo>
                  <a:pt x="0" y="0"/>
                </a:lnTo>
                <a:lnTo>
                  <a:pt x="0" y="982662"/>
                </a:lnTo>
                <a:lnTo>
                  <a:pt x="197751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243121" y="3943717"/>
            <a:ext cx="116204" cy="1086485"/>
          </a:xfrm>
          <a:custGeom>
            <a:avLst/>
            <a:gdLst/>
            <a:ahLst/>
            <a:cxnLst/>
            <a:rect l="l" t="t" r="r" b="b"/>
            <a:pathLst>
              <a:path w="116204" h="1086485">
                <a:moveTo>
                  <a:pt x="58572" y="0"/>
                </a:moveTo>
                <a:lnTo>
                  <a:pt x="0" y="103733"/>
                </a:lnTo>
                <a:lnTo>
                  <a:pt x="0" y="1086396"/>
                </a:lnTo>
                <a:lnTo>
                  <a:pt x="115760" y="1086396"/>
                </a:lnTo>
                <a:lnTo>
                  <a:pt x="115760" y="103733"/>
                </a:lnTo>
                <a:lnTo>
                  <a:pt x="58572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590629" y="3885997"/>
            <a:ext cx="99694" cy="808356"/>
          </a:xfrm>
          <a:custGeom>
            <a:avLst/>
            <a:gdLst/>
            <a:ahLst/>
            <a:cxnLst/>
            <a:rect l="l" t="t" r="r" b="b"/>
            <a:pathLst>
              <a:path w="99695" h="808354">
                <a:moveTo>
                  <a:pt x="0" y="808278"/>
                </a:moveTo>
                <a:lnTo>
                  <a:pt x="99593" y="808278"/>
                </a:lnTo>
                <a:lnTo>
                  <a:pt x="99593" y="0"/>
                </a:lnTo>
                <a:lnTo>
                  <a:pt x="0" y="0"/>
                </a:lnTo>
                <a:lnTo>
                  <a:pt x="0" y="808278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433656" y="3885995"/>
            <a:ext cx="157481" cy="368300"/>
          </a:xfrm>
          <a:custGeom>
            <a:avLst/>
            <a:gdLst/>
            <a:ahLst/>
            <a:cxnLst/>
            <a:rect l="l" t="t" r="r" b="b"/>
            <a:pathLst>
              <a:path w="157479" h="368300">
                <a:moveTo>
                  <a:pt x="0" y="368223"/>
                </a:moveTo>
                <a:lnTo>
                  <a:pt x="156984" y="368223"/>
                </a:lnTo>
                <a:lnTo>
                  <a:pt x="156984" y="0"/>
                </a:lnTo>
                <a:lnTo>
                  <a:pt x="0" y="0"/>
                </a:lnTo>
                <a:lnTo>
                  <a:pt x="0" y="368223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433649" y="3885987"/>
            <a:ext cx="152400" cy="808356"/>
          </a:xfrm>
          <a:custGeom>
            <a:avLst/>
            <a:gdLst/>
            <a:ahLst/>
            <a:cxnLst/>
            <a:rect l="l" t="t" r="r" b="b"/>
            <a:pathLst>
              <a:path w="152400" h="808354">
                <a:moveTo>
                  <a:pt x="151879" y="0"/>
                </a:moveTo>
                <a:lnTo>
                  <a:pt x="0" y="0"/>
                </a:lnTo>
                <a:lnTo>
                  <a:pt x="0" y="808278"/>
                </a:lnTo>
                <a:lnTo>
                  <a:pt x="151879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447957" y="3937762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294" y="0"/>
                </a:lnTo>
              </a:path>
            </a:pathLst>
          </a:custGeom>
          <a:ln w="37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447957" y="4000614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294" y="0"/>
                </a:lnTo>
              </a:path>
            </a:pathLst>
          </a:custGeom>
          <a:ln w="3716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447957" y="4063479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294" y="0"/>
                </a:lnTo>
              </a:path>
            </a:pathLst>
          </a:custGeom>
          <a:ln w="37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447957" y="4126331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294" y="0"/>
                </a:lnTo>
              </a:path>
            </a:pathLst>
          </a:custGeom>
          <a:ln w="3716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447957" y="4189195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294" y="0"/>
                </a:lnTo>
              </a:path>
            </a:pathLst>
          </a:custGeom>
          <a:ln w="3713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447957" y="4243844"/>
            <a:ext cx="124460" cy="0"/>
          </a:xfrm>
          <a:custGeom>
            <a:avLst/>
            <a:gdLst/>
            <a:ahLst/>
            <a:cxnLst/>
            <a:rect l="l" t="t" r="r" b="b"/>
            <a:pathLst>
              <a:path w="124460">
                <a:moveTo>
                  <a:pt x="0" y="0"/>
                </a:moveTo>
                <a:lnTo>
                  <a:pt x="124294" y="0"/>
                </a:lnTo>
              </a:path>
            </a:pathLst>
          </a:custGeom>
          <a:ln w="2075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607979" y="3919195"/>
            <a:ext cx="65404" cy="37466"/>
          </a:xfrm>
          <a:custGeom>
            <a:avLst/>
            <a:gdLst/>
            <a:ahLst/>
            <a:cxnLst/>
            <a:rect l="l" t="t" r="r" b="b"/>
            <a:pathLst>
              <a:path w="65404" h="37464">
                <a:moveTo>
                  <a:pt x="64897" y="37134"/>
                </a:moveTo>
                <a:lnTo>
                  <a:pt x="0" y="37134"/>
                </a:lnTo>
                <a:lnTo>
                  <a:pt x="0" y="0"/>
                </a:lnTo>
                <a:lnTo>
                  <a:pt x="64897" y="0"/>
                </a:lnTo>
                <a:lnTo>
                  <a:pt x="64897" y="37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607979" y="3982035"/>
            <a:ext cx="65404" cy="37466"/>
          </a:xfrm>
          <a:custGeom>
            <a:avLst/>
            <a:gdLst/>
            <a:ahLst/>
            <a:cxnLst/>
            <a:rect l="l" t="t" r="r" b="b"/>
            <a:pathLst>
              <a:path w="65404" h="37464">
                <a:moveTo>
                  <a:pt x="64897" y="37160"/>
                </a:moveTo>
                <a:lnTo>
                  <a:pt x="0" y="37160"/>
                </a:lnTo>
                <a:lnTo>
                  <a:pt x="0" y="0"/>
                </a:lnTo>
                <a:lnTo>
                  <a:pt x="64897" y="0"/>
                </a:lnTo>
                <a:lnTo>
                  <a:pt x="64897" y="371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607979" y="4044913"/>
            <a:ext cx="65404" cy="37466"/>
          </a:xfrm>
          <a:custGeom>
            <a:avLst/>
            <a:gdLst/>
            <a:ahLst/>
            <a:cxnLst/>
            <a:rect l="l" t="t" r="r" b="b"/>
            <a:pathLst>
              <a:path w="65404" h="37464">
                <a:moveTo>
                  <a:pt x="64897" y="37134"/>
                </a:moveTo>
                <a:lnTo>
                  <a:pt x="0" y="37134"/>
                </a:lnTo>
                <a:lnTo>
                  <a:pt x="0" y="0"/>
                </a:lnTo>
                <a:lnTo>
                  <a:pt x="64897" y="0"/>
                </a:lnTo>
                <a:lnTo>
                  <a:pt x="64897" y="37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607979" y="4107752"/>
            <a:ext cx="65404" cy="37466"/>
          </a:xfrm>
          <a:custGeom>
            <a:avLst/>
            <a:gdLst/>
            <a:ahLst/>
            <a:cxnLst/>
            <a:rect l="l" t="t" r="r" b="b"/>
            <a:pathLst>
              <a:path w="65404" h="37464">
                <a:moveTo>
                  <a:pt x="64897" y="37160"/>
                </a:moveTo>
                <a:lnTo>
                  <a:pt x="0" y="37160"/>
                </a:lnTo>
                <a:lnTo>
                  <a:pt x="0" y="0"/>
                </a:lnTo>
                <a:lnTo>
                  <a:pt x="64897" y="0"/>
                </a:lnTo>
                <a:lnTo>
                  <a:pt x="64897" y="371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607979" y="4170630"/>
            <a:ext cx="65404" cy="37466"/>
          </a:xfrm>
          <a:custGeom>
            <a:avLst/>
            <a:gdLst/>
            <a:ahLst/>
            <a:cxnLst/>
            <a:rect l="l" t="t" r="r" b="b"/>
            <a:pathLst>
              <a:path w="65404" h="37464">
                <a:moveTo>
                  <a:pt x="64897" y="37134"/>
                </a:moveTo>
                <a:lnTo>
                  <a:pt x="0" y="37134"/>
                </a:lnTo>
                <a:lnTo>
                  <a:pt x="0" y="0"/>
                </a:lnTo>
                <a:lnTo>
                  <a:pt x="64897" y="0"/>
                </a:lnTo>
                <a:lnTo>
                  <a:pt x="64897" y="371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607979" y="4233470"/>
            <a:ext cx="65404" cy="20954"/>
          </a:xfrm>
          <a:custGeom>
            <a:avLst/>
            <a:gdLst/>
            <a:ahLst/>
            <a:cxnLst/>
            <a:rect l="l" t="t" r="r" b="b"/>
            <a:pathLst>
              <a:path w="65404" h="20954">
                <a:moveTo>
                  <a:pt x="0" y="20751"/>
                </a:moveTo>
                <a:lnTo>
                  <a:pt x="64897" y="20751"/>
                </a:lnTo>
                <a:lnTo>
                  <a:pt x="64897" y="0"/>
                </a:lnTo>
                <a:lnTo>
                  <a:pt x="0" y="0"/>
                </a:lnTo>
                <a:lnTo>
                  <a:pt x="0" y="207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596978" y="4254221"/>
            <a:ext cx="121920" cy="775970"/>
          </a:xfrm>
          <a:custGeom>
            <a:avLst/>
            <a:gdLst/>
            <a:ahLst/>
            <a:cxnLst/>
            <a:rect l="l" t="t" r="r" b="b"/>
            <a:pathLst>
              <a:path w="121920" h="775970">
                <a:moveTo>
                  <a:pt x="0" y="775893"/>
                </a:moveTo>
                <a:lnTo>
                  <a:pt x="121691" y="775893"/>
                </a:lnTo>
                <a:lnTo>
                  <a:pt x="121691" y="0"/>
                </a:lnTo>
                <a:lnTo>
                  <a:pt x="0" y="0"/>
                </a:lnTo>
                <a:lnTo>
                  <a:pt x="0" y="775893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405170" y="4254221"/>
            <a:ext cx="192405" cy="775970"/>
          </a:xfrm>
          <a:custGeom>
            <a:avLst/>
            <a:gdLst/>
            <a:ahLst/>
            <a:cxnLst/>
            <a:rect l="l" t="t" r="r" b="b"/>
            <a:pathLst>
              <a:path w="192404" h="775970">
                <a:moveTo>
                  <a:pt x="0" y="775893"/>
                </a:moveTo>
                <a:lnTo>
                  <a:pt x="191808" y="775893"/>
                </a:lnTo>
                <a:lnTo>
                  <a:pt x="191808" y="0"/>
                </a:lnTo>
                <a:lnTo>
                  <a:pt x="0" y="0"/>
                </a:lnTo>
                <a:lnTo>
                  <a:pt x="0" y="775893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405179" y="4254215"/>
            <a:ext cx="186055" cy="775970"/>
          </a:xfrm>
          <a:custGeom>
            <a:avLst/>
            <a:gdLst/>
            <a:ahLst/>
            <a:cxnLst/>
            <a:rect l="l" t="t" r="r" b="b"/>
            <a:pathLst>
              <a:path w="186054" h="775970">
                <a:moveTo>
                  <a:pt x="185597" y="0"/>
                </a:moveTo>
                <a:lnTo>
                  <a:pt x="0" y="0"/>
                </a:lnTo>
                <a:lnTo>
                  <a:pt x="0" y="775893"/>
                </a:lnTo>
                <a:lnTo>
                  <a:pt x="185597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420133" y="4303935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912" y="0"/>
                </a:lnTo>
              </a:path>
            </a:pathLst>
          </a:custGeom>
          <a:ln w="356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420133" y="4364267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912" y="0"/>
                </a:lnTo>
              </a:path>
            </a:pathLst>
          </a:custGeom>
          <a:ln w="356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420133" y="4424616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912" y="0"/>
                </a:lnTo>
              </a:path>
            </a:pathLst>
          </a:custGeom>
          <a:ln w="356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420133" y="4484954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912" y="0"/>
                </a:lnTo>
              </a:path>
            </a:pathLst>
          </a:custGeom>
          <a:ln w="356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420133" y="4545286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912" y="0"/>
                </a:lnTo>
              </a:path>
            </a:pathLst>
          </a:custGeom>
          <a:ln w="356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420133" y="4605624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912" y="0"/>
                </a:lnTo>
              </a:path>
            </a:pathLst>
          </a:custGeom>
          <a:ln w="356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420133" y="4665967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912" y="0"/>
                </a:lnTo>
              </a:path>
            </a:pathLst>
          </a:custGeom>
          <a:ln w="356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420133" y="4726303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912" y="0"/>
                </a:lnTo>
              </a:path>
            </a:pathLst>
          </a:custGeom>
          <a:ln w="356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420133" y="4786643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912" y="0"/>
                </a:lnTo>
              </a:path>
            </a:pathLst>
          </a:custGeom>
          <a:ln w="356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420133" y="4846987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912" y="0"/>
                </a:lnTo>
              </a:path>
            </a:pathLst>
          </a:custGeom>
          <a:ln w="356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420133" y="4907311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912" y="0"/>
                </a:lnTo>
              </a:path>
            </a:pathLst>
          </a:custGeom>
          <a:ln w="356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420133" y="4967637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912" y="0"/>
                </a:lnTo>
              </a:path>
            </a:pathLst>
          </a:custGeom>
          <a:ln w="356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615152" y="4303935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41" y="0"/>
                </a:lnTo>
              </a:path>
            </a:pathLst>
          </a:custGeom>
          <a:ln w="356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615152" y="4364267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41" y="0"/>
                </a:lnTo>
              </a:path>
            </a:pathLst>
          </a:custGeom>
          <a:ln w="356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615152" y="4424616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41" y="0"/>
                </a:lnTo>
              </a:path>
            </a:pathLst>
          </a:custGeom>
          <a:ln w="356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615152" y="4484954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41" y="0"/>
                </a:lnTo>
              </a:path>
            </a:pathLst>
          </a:custGeom>
          <a:ln w="356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615152" y="4545286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41" y="0"/>
                </a:lnTo>
              </a:path>
            </a:pathLst>
          </a:custGeom>
          <a:ln w="356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615152" y="4605624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41" y="0"/>
                </a:lnTo>
              </a:path>
            </a:pathLst>
          </a:custGeom>
          <a:ln w="356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615152" y="4665967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41" y="0"/>
                </a:lnTo>
              </a:path>
            </a:pathLst>
          </a:custGeom>
          <a:ln w="356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615152" y="4726303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41" y="0"/>
                </a:lnTo>
              </a:path>
            </a:pathLst>
          </a:custGeom>
          <a:ln w="356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15152" y="4786643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41" y="0"/>
                </a:lnTo>
              </a:path>
            </a:pathLst>
          </a:custGeom>
          <a:ln w="3566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615152" y="4846987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41" y="0"/>
                </a:lnTo>
              </a:path>
            </a:pathLst>
          </a:custGeom>
          <a:ln w="356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615152" y="4907311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41" y="0"/>
                </a:lnTo>
              </a:path>
            </a:pathLst>
          </a:custGeom>
          <a:ln w="356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615152" y="4967637"/>
            <a:ext cx="90805" cy="0"/>
          </a:xfrm>
          <a:custGeom>
            <a:avLst/>
            <a:gdLst/>
            <a:ahLst/>
            <a:cxnLst/>
            <a:rect l="l" t="t" r="r" b="b"/>
            <a:pathLst>
              <a:path w="90804">
                <a:moveTo>
                  <a:pt x="0" y="0"/>
                </a:moveTo>
                <a:lnTo>
                  <a:pt x="90741" y="0"/>
                </a:lnTo>
              </a:path>
            </a:pathLst>
          </a:custGeom>
          <a:ln w="356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699792" y="4283608"/>
            <a:ext cx="192405" cy="746760"/>
          </a:xfrm>
          <a:custGeom>
            <a:avLst/>
            <a:gdLst/>
            <a:ahLst/>
            <a:cxnLst/>
            <a:rect l="l" t="t" r="r" b="b"/>
            <a:pathLst>
              <a:path w="192404" h="746760">
                <a:moveTo>
                  <a:pt x="144538" y="0"/>
                </a:moveTo>
                <a:lnTo>
                  <a:pt x="0" y="15836"/>
                </a:lnTo>
                <a:lnTo>
                  <a:pt x="0" y="746506"/>
                </a:lnTo>
                <a:lnTo>
                  <a:pt x="191808" y="746506"/>
                </a:lnTo>
                <a:lnTo>
                  <a:pt x="191808" y="15836"/>
                </a:lnTo>
                <a:lnTo>
                  <a:pt x="144538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699792" y="4283608"/>
            <a:ext cx="192405" cy="746760"/>
          </a:xfrm>
          <a:custGeom>
            <a:avLst/>
            <a:gdLst/>
            <a:ahLst/>
            <a:cxnLst/>
            <a:rect l="l" t="t" r="r" b="b"/>
            <a:pathLst>
              <a:path w="192404" h="746760">
                <a:moveTo>
                  <a:pt x="144538" y="0"/>
                </a:moveTo>
                <a:lnTo>
                  <a:pt x="0" y="15836"/>
                </a:lnTo>
                <a:lnTo>
                  <a:pt x="0" y="746506"/>
                </a:lnTo>
                <a:lnTo>
                  <a:pt x="191808" y="15836"/>
                </a:lnTo>
                <a:lnTo>
                  <a:pt x="144538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891602" y="4223377"/>
            <a:ext cx="121920" cy="807085"/>
          </a:xfrm>
          <a:custGeom>
            <a:avLst/>
            <a:gdLst/>
            <a:ahLst/>
            <a:cxnLst/>
            <a:rect l="l" t="t" r="r" b="b"/>
            <a:pathLst>
              <a:path w="121920" h="807085">
                <a:moveTo>
                  <a:pt x="61569" y="0"/>
                </a:moveTo>
                <a:lnTo>
                  <a:pt x="0" y="75920"/>
                </a:lnTo>
                <a:lnTo>
                  <a:pt x="0" y="806742"/>
                </a:lnTo>
                <a:lnTo>
                  <a:pt x="121691" y="806742"/>
                </a:lnTo>
                <a:lnTo>
                  <a:pt x="121691" y="75920"/>
                </a:lnTo>
                <a:lnTo>
                  <a:pt x="61569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699792" y="4223366"/>
            <a:ext cx="253365" cy="76200"/>
          </a:xfrm>
          <a:custGeom>
            <a:avLst/>
            <a:gdLst/>
            <a:ahLst/>
            <a:cxnLst/>
            <a:rect l="l" t="t" r="r" b="b"/>
            <a:pathLst>
              <a:path w="253364" h="76200">
                <a:moveTo>
                  <a:pt x="253365" y="0"/>
                </a:moveTo>
                <a:lnTo>
                  <a:pt x="62280" y="0"/>
                </a:lnTo>
                <a:lnTo>
                  <a:pt x="0" y="75958"/>
                </a:lnTo>
                <a:lnTo>
                  <a:pt x="191808" y="75933"/>
                </a:lnTo>
                <a:lnTo>
                  <a:pt x="253365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930865" y="4341381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59"/>
                </a:moveTo>
                <a:lnTo>
                  <a:pt x="48717" y="80759"/>
                </a:lnTo>
                <a:lnTo>
                  <a:pt x="48717" y="0"/>
                </a:lnTo>
                <a:lnTo>
                  <a:pt x="0" y="0"/>
                </a:lnTo>
                <a:lnTo>
                  <a:pt x="0" y="807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930865" y="4475759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930865" y="4610112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930865" y="4744492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930865" y="4878856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098301" y="4209555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59"/>
                </a:moveTo>
                <a:lnTo>
                  <a:pt x="48717" y="80759"/>
                </a:lnTo>
                <a:lnTo>
                  <a:pt x="48717" y="0"/>
                </a:lnTo>
                <a:lnTo>
                  <a:pt x="0" y="0"/>
                </a:lnTo>
                <a:lnTo>
                  <a:pt x="0" y="807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098301" y="4343947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098301" y="4478299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098301" y="4612666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098301" y="4747056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190936" y="4348506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190936" y="4482884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190936" y="4617237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190936" y="4751629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190936" y="4885981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813073" y="4341381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59"/>
                </a:moveTo>
                <a:lnTo>
                  <a:pt x="48717" y="80759"/>
                </a:lnTo>
                <a:lnTo>
                  <a:pt x="48717" y="0"/>
                </a:lnTo>
                <a:lnTo>
                  <a:pt x="0" y="0"/>
                </a:lnTo>
                <a:lnTo>
                  <a:pt x="0" y="807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4813073" y="4475759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4813073" y="4610112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4813073" y="4744492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813073" y="4878856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4728211" y="4341381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59"/>
                </a:moveTo>
                <a:lnTo>
                  <a:pt x="48717" y="80759"/>
                </a:lnTo>
                <a:lnTo>
                  <a:pt x="48717" y="0"/>
                </a:lnTo>
                <a:lnTo>
                  <a:pt x="0" y="0"/>
                </a:lnTo>
                <a:lnTo>
                  <a:pt x="0" y="807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728211" y="4475759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728211" y="4610112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4728211" y="4744492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4728211" y="4878856"/>
            <a:ext cx="48894" cy="81280"/>
          </a:xfrm>
          <a:custGeom>
            <a:avLst/>
            <a:gdLst/>
            <a:ahLst/>
            <a:cxnLst/>
            <a:rect l="l" t="t" r="r" b="b"/>
            <a:pathLst>
              <a:path w="48895" h="81279">
                <a:moveTo>
                  <a:pt x="0" y="80746"/>
                </a:moveTo>
                <a:lnTo>
                  <a:pt x="48717" y="80746"/>
                </a:lnTo>
                <a:lnTo>
                  <a:pt x="48717" y="0"/>
                </a:lnTo>
                <a:lnTo>
                  <a:pt x="0" y="0"/>
                </a:lnTo>
                <a:lnTo>
                  <a:pt x="0" y="8074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346363" y="3599830"/>
            <a:ext cx="1783714" cy="1757045"/>
          </a:xfrm>
          <a:custGeom>
            <a:avLst/>
            <a:gdLst/>
            <a:ahLst/>
            <a:cxnLst/>
            <a:rect l="l" t="t" r="r" b="b"/>
            <a:pathLst>
              <a:path w="1783714" h="1757045">
                <a:moveTo>
                  <a:pt x="891666" y="1756879"/>
                </a:moveTo>
                <a:lnTo>
                  <a:pt x="940590" y="1755580"/>
                </a:lnTo>
                <a:lnTo>
                  <a:pt x="988824" y="1751725"/>
                </a:lnTo>
                <a:lnTo>
                  <a:pt x="1036300" y="1745382"/>
                </a:lnTo>
                <a:lnTo>
                  <a:pt x="1082950" y="1736618"/>
                </a:lnTo>
                <a:lnTo>
                  <a:pt x="1128707" y="1725500"/>
                </a:lnTo>
                <a:lnTo>
                  <a:pt x="1173503" y="1712096"/>
                </a:lnTo>
                <a:lnTo>
                  <a:pt x="1217268" y="1696471"/>
                </a:lnTo>
                <a:lnTo>
                  <a:pt x="1259937" y="1678693"/>
                </a:lnTo>
                <a:lnTo>
                  <a:pt x="1301439" y="1658829"/>
                </a:lnTo>
                <a:lnTo>
                  <a:pt x="1341708" y="1636946"/>
                </a:lnTo>
                <a:lnTo>
                  <a:pt x="1380676" y="1613111"/>
                </a:lnTo>
                <a:lnTo>
                  <a:pt x="1418274" y="1587390"/>
                </a:lnTo>
                <a:lnTo>
                  <a:pt x="1454434" y="1559852"/>
                </a:lnTo>
                <a:lnTo>
                  <a:pt x="1489089" y="1530562"/>
                </a:lnTo>
                <a:lnTo>
                  <a:pt x="1522171" y="1499589"/>
                </a:lnTo>
                <a:lnTo>
                  <a:pt x="1553611" y="1466998"/>
                </a:lnTo>
                <a:lnTo>
                  <a:pt x="1583341" y="1432856"/>
                </a:lnTo>
                <a:lnTo>
                  <a:pt x="1611294" y="1397232"/>
                </a:lnTo>
                <a:lnTo>
                  <a:pt x="1637401" y="1360192"/>
                </a:lnTo>
                <a:lnTo>
                  <a:pt x="1661595" y="1321802"/>
                </a:lnTo>
                <a:lnTo>
                  <a:pt x="1683807" y="1282130"/>
                </a:lnTo>
                <a:lnTo>
                  <a:pt x="1703970" y="1241243"/>
                </a:lnTo>
                <a:lnTo>
                  <a:pt x="1722016" y="1199207"/>
                </a:lnTo>
                <a:lnTo>
                  <a:pt x="1737876" y="1156090"/>
                </a:lnTo>
                <a:lnTo>
                  <a:pt x="1751482" y="1111959"/>
                </a:lnTo>
                <a:lnTo>
                  <a:pt x="1762767" y="1066881"/>
                </a:lnTo>
                <a:lnTo>
                  <a:pt x="1771663" y="1020922"/>
                </a:lnTo>
                <a:lnTo>
                  <a:pt x="1778101" y="974150"/>
                </a:lnTo>
                <a:lnTo>
                  <a:pt x="1782014" y="926631"/>
                </a:lnTo>
                <a:lnTo>
                  <a:pt x="1783333" y="878433"/>
                </a:lnTo>
                <a:lnTo>
                  <a:pt x="1782014" y="830235"/>
                </a:lnTo>
                <a:lnTo>
                  <a:pt x="1778101" y="782717"/>
                </a:lnTo>
                <a:lnTo>
                  <a:pt x="1771663" y="735945"/>
                </a:lnTo>
                <a:lnTo>
                  <a:pt x="1762767" y="689986"/>
                </a:lnTo>
                <a:lnTo>
                  <a:pt x="1751482" y="644908"/>
                </a:lnTo>
                <a:lnTo>
                  <a:pt x="1737876" y="600777"/>
                </a:lnTo>
                <a:lnTo>
                  <a:pt x="1722016" y="557661"/>
                </a:lnTo>
                <a:lnTo>
                  <a:pt x="1703970" y="515626"/>
                </a:lnTo>
                <a:lnTo>
                  <a:pt x="1683807" y="474739"/>
                </a:lnTo>
                <a:lnTo>
                  <a:pt x="1661595" y="435068"/>
                </a:lnTo>
                <a:lnTo>
                  <a:pt x="1637401" y="396678"/>
                </a:lnTo>
                <a:lnTo>
                  <a:pt x="1611294" y="359639"/>
                </a:lnTo>
                <a:lnTo>
                  <a:pt x="1583341" y="324015"/>
                </a:lnTo>
                <a:lnTo>
                  <a:pt x="1553611" y="289874"/>
                </a:lnTo>
                <a:lnTo>
                  <a:pt x="1522171" y="257284"/>
                </a:lnTo>
                <a:lnTo>
                  <a:pt x="1489089" y="226311"/>
                </a:lnTo>
                <a:lnTo>
                  <a:pt x="1454434" y="197022"/>
                </a:lnTo>
                <a:lnTo>
                  <a:pt x="1418274" y="169484"/>
                </a:lnTo>
                <a:lnTo>
                  <a:pt x="1380676" y="143764"/>
                </a:lnTo>
                <a:lnTo>
                  <a:pt x="1341708" y="119930"/>
                </a:lnTo>
                <a:lnTo>
                  <a:pt x="1301439" y="98047"/>
                </a:lnTo>
                <a:lnTo>
                  <a:pt x="1259937" y="78184"/>
                </a:lnTo>
                <a:lnTo>
                  <a:pt x="1217268" y="60406"/>
                </a:lnTo>
                <a:lnTo>
                  <a:pt x="1173503" y="44782"/>
                </a:lnTo>
                <a:lnTo>
                  <a:pt x="1128707" y="31377"/>
                </a:lnTo>
                <a:lnTo>
                  <a:pt x="1082950" y="20260"/>
                </a:lnTo>
                <a:lnTo>
                  <a:pt x="1036300" y="11497"/>
                </a:lnTo>
                <a:lnTo>
                  <a:pt x="988824" y="5154"/>
                </a:lnTo>
                <a:lnTo>
                  <a:pt x="940590" y="1299"/>
                </a:lnTo>
                <a:lnTo>
                  <a:pt x="891666" y="0"/>
                </a:lnTo>
                <a:lnTo>
                  <a:pt x="842743" y="1299"/>
                </a:lnTo>
                <a:lnTo>
                  <a:pt x="794509" y="5154"/>
                </a:lnTo>
                <a:lnTo>
                  <a:pt x="747033" y="11497"/>
                </a:lnTo>
                <a:lnTo>
                  <a:pt x="700383" y="20260"/>
                </a:lnTo>
                <a:lnTo>
                  <a:pt x="654626" y="31377"/>
                </a:lnTo>
                <a:lnTo>
                  <a:pt x="609830" y="44782"/>
                </a:lnTo>
                <a:lnTo>
                  <a:pt x="566065" y="60406"/>
                </a:lnTo>
                <a:lnTo>
                  <a:pt x="523396" y="78184"/>
                </a:lnTo>
                <a:lnTo>
                  <a:pt x="481894" y="98047"/>
                </a:lnTo>
                <a:lnTo>
                  <a:pt x="441625" y="119930"/>
                </a:lnTo>
                <a:lnTo>
                  <a:pt x="402657" y="143764"/>
                </a:lnTo>
                <a:lnTo>
                  <a:pt x="365059" y="169484"/>
                </a:lnTo>
                <a:lnTo>
                  <a:pt x="328899" y="197022"/>
                </a:lnTo>
                <a:lnTo>
                  <a:pt x="294244" y="226311"/>
                </a:lnTo>
                <a:lnTo>
                  <a:pt x="261162" y="257284"/>
                </a:lnTo>
                <a:lnTo>
                  <a:pt x="229722" y="289874"/>
                </a:lnTo>
                <a:lnTo>
                  <a:pt x="199992" y="324015"/>
                </a:lnTo>
                <a:lnTo>
                  <a:pt x="172039" y="359639"/>
                </a:lnTo>
                <a:lnTo>
                  <a:pt x="145932" y="396678"/>
                </a:lnTo>
                <a:lnTo>
                  <a:pt x="121738" y="435068"/>
                </a:lnTo>
                <a:lnTo>
                  <a:pt x="99526" y="474739"/>
                </a:lnTo>
                <a:lnTo>
                  <a:pt x="79363" y="515626"/>
                </a:lnTo>
                <a:lnTo>
                  <a:pt x="61317" y="557661"/>
                </a:lnTo>
                <a:lnTo>
                  <a:pt x="45457" y="600777"/>
                </a:lnTo>
                <a:lnTo>
                  <a:pt x="31851" y="644908"/>
                </a:lnTo>
                <a:lnTo>
                  <a:pt x="20566" y="689986"/>
                </a:lnTo>
                <a:lnTo>
                  <a:pt x="11670" y="735945"/>
                </a:lnTo>
                <a:lnTo>
                  <a:pt x="5232" y="782717"/>
                </a:lnTo>
                <a:lnTo>
                  <a:pt x="1319" y="830235"/>
                </a:lnTo>
                <a:lnTo>
                  <a:pt x="0" y="878433"/>
                </a:lnTo>
                <a:lnTo>
                  <a:pt x="1319" y="926631"/>
                </a:lnTo>
                <a:lnTo>
                  <a:pt x="5232" y="974150"/>
                </a:lnTo>
                <a:lnTo>
                  <a:pt x="11670" y="1020922"/>
                </a:lnTo>
                <a:lnTo>
                  <a:pt x="20566" y="1066881"/>
                </a:lnTo>
                <a:lnTo>
                  <a:pt x="31851" y="1111959"/>
                </a:lnTo>
                <a:lnTo>
                  <a:pt x="45457" y="1156090"/>
                </a:lnTo>
                <a:lnTo>
                  <a:pt x="61317" y="1199207"/>
                </a:lnTo>
                <a:lnTo>
                  <a:pt x="79363" y="1241243"/>
                </a:lnTo>
                <a:lnTo>
                  <a:pt x="99526" y="1282130"/>
                </a:lnTo>
                <a:lnTo>
                  <a:pt x="121738" y="1321802"/>
                </a:lnTo>
                <a:lnTo>
                  <a:pt x="145932" y="1360192"/>
                </a:lnTo>
                <a:lnTo>
                  <a:pt x="172039" y="1397232"/>
                </a:lnTo>
                <a:lnTo>
                  <a:pt x="199992" y="1432856"/>
                </a:lnTo>
                <a:lnTo>
                  <a:pt x="229722" y="1466998"/>
                </a:lnTo>
                <a:lnTo>
                  <a:pt x="261162" y="1499589"/>
                </a:lnTo>
                <a:lnTo>
                  <a:pt x="294244" y="1530562"/>
                </a:lnTo>
                <a:lnTo>
                  <a:pt x="328899" y="1559852"/>
                </a:lnTo>
                <a:lnTo>
                  <a:pt x="365059" y="1587390"/>
                </a:lnTo>
                <a:lnTo>
                  <a:pt x="402657" y="1613111"/>
                </a:lnTo>
                <a:lnTo>
                  <a:pt x="441625" y="1636946"/>
                </a:lnTo>
                <a:lnTo>
                  <a:pt x="481894" y="1658829"/>
                </a:lnTo>
                <a:lnTo>
                  <a:pt x="523396" y="1678693"/>
                </a:lnTo>
                <a:lnTo>
                  <a:pt x="566065" y="1696471"/>
                </a:lnTo>
                <a:lnTo>
                  <a:pt x="609830" y="1712096"/>
                </a:lnTo>
                <a:lnTo>
                  <a:pt x="654626" y="1725500"/>
                </a:lnTo>
                <a:lnTo>
                  <a:pt x="700383" y="1736618"/>
                </a:lnTo>
                <a:lnTo>
                  <a:pt x="747033" y="1745382"/>
                </a:lnTo>
                <a:lnTo>
                  <a:pt x="794509" y="1751725"/>
                </a:lnTo>
                <a:lnTo>
                  <a:pt x="842743" y="1755580"/>
                </a:lnTo>
                <a:lnTo>
                  <a:pt x="891666" y="1756879"/>
                </a:lnTo>
                <a:close/>
              </a:path>
            </a:pathLst>
          </a:custGeom>
          <a:ln w="90678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0319616" y="4372292"/>
            <a:ext cx="1420494" cy="320676"/>
          </a:xfrm>
          <a:custGeom>
            <a:avLst/>
            <a:gdLst/>
            <a:ahLst/>
            <a:cxnLst/>
            <a:rect l="l" t="t" r="r" b="b"/>
            <a:pathLst>
              <a:path w="1420495" h="320675">
                <a:moveTo>
                  <a:pt x="1420025" y="320217"/>
                </a:moveTo>
                <a:lnTo>
                  <a:pt x="0" y="320217"/>
                </a:lnTo>
                <a:lnTo>
                  <a:pt x="0" y="0"/>
                </a:lnTo>
                <a:lnTo>
                  <a:pt x="1420025" y="0"/>
                </a:lnTo>
                <a:lnTo>
                  <a:pt x="1420025" y="320217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1739637" y="4645235"/>
            <a:ext cx="45721" cy="0"/>
          </a:xfrm>
          <a:custGeom>
            <a:avLst/>
            <a:gdLst/>
            <a:ahLst/>
            <a:cxnLst/>
            <a:rect l="l" t="t" r="r" b="b"/>
            <a:pathLst>
              <a:path w="45720">
                <a:moveTo>
                  <a:pt x="0" y="0"/>
                </a:moveTo>
                <a:lnTo>
                  <a:pt x="45417" y="0"/>
                </a:lnTo>
              </a:path>
            </a:pathLst>
          </a:custGeom>
          <a:ln w="290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0274583" y="4645235"/>
            <a:ext cx="45084" cy="0"/>
          </a:xfrm>
          <a:custGeom>
            <a:avLst/>
            <a:gdLst/>
            <a:ahLst/>
            <a:cxnLst/>
            <a:rect l="l" t="t" r="r" b="b"/>
            <a:pathLst>
              <a:path w="45084">
                <a:moveTo>
                  <a:pt x="0" y="0"/>
                </a:moveTo>
                <a:lnTo>
                  <a:pt x="45031" y="0"/>
                </a:lnTo>
              </a:path>
            </a:pathLst>
          </a:custGeom>
          <a:ln w="2908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10274584" y="4691259"/>
            <a:ext cx="1510665" cy="0"/>
          </a:xfrm>
          <a:custGeom>
            <a:avLst/>
            <a:gdLst/>
            <a:ahLst/>
            <a:cxnLst/>
            <a:rect l="l" t="t" r="r" b="b"/>
            <a:pathLst>
              <a:path w="1510665">
                <a:moveTo>
                  <a:pt x="0" y="0"/>
                </a:moveTo>
                <a:lnTo>
                  <a:pt x="1510474" y="0"/>
                </a:lnTo>
              </a:path>
            </a:pathLst>
          </a:custGeom>
          <a:ln w="6296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10739720" y="4309695"/>
            <a:ext cx="580389" cy="382906"/>
          </a:xfrm>
          <a:custGeom>
            <a:avLst/>
            <a:gdLst/>
            <a:ahLst/>
            <a:cxnLst/>
            <a:rect l="l" t="t" r="r" b="b"/>
            <a:pathLst>
              <a:path w="580390" h="382904">
                <a:moveTo>
                  <a:pt x="579831" y="382816"/>
                </a:moveTo>
                <a:lnTo>
                  <a:pt x="0" y="382816"/>
                </a:lnTo>
                <a:lnTo>
                  <a:pt x="0" y="0"/>
                </a:lnTo>
                <a:lnTo>
                  <a:pt x="579831" y="0"/>
                </a:lnTo>
                <a:lnTo>
                  <a:pt x="579831" y="382816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0707297" y="4276041"/>
            <a:ext cx="646430" cy="34289"/>
          </a:xfrm>
          <a:custGeom>
            <a:avLst/>
            <a:gdLst/>
            <a:ahLst/>
            <a:cxnLst/>
            <a:rect l="l" t="t" r="r" b="b"/>
            <a:pathLst>
              <a:path w="646429" h="34289">
                <a:moveTo>
                  <a:pt x="645934" y="33680"/>
                </a:moveTo>
                <a:lnTo>
                  <a:pt x="0" y="33680"/>
                </a:lnTo>
                <a:lnTo>
                  <a:pt x="0" y="0"/>
                </a:lnTo>
                <a:lnTo>
                  <a:pt x="645934" y="0"/>
                </a:lnTo>
                <a:lnTo>
                  <a:pt x="645934" y="33680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10799683" y="4714532"/>
            <a:ext cx="460375" cy="0"/>
          </a:xfrm>
          <a:custGeom>
            <a:avLst/>
            <a:gdLst/>
            <a:ahLst/>
            <a:cxnLst/>
            <a:rect l="l" t="t" r="r" b="b"/>
            <a:pathLst>
              <a:path w="460375">
                <a:moveTo>
                  <a:pt x="0" y="0"/>
                </a:moveTo>
                <a:lnTo>
                  <a:pt x="459917" y="0"/>
                </a:lnTo>
              </a:path>
            </a:pathLst>
          </a:custGeom>
          <a:ln w="440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0650887" y="4043136"/>
            <a:ext cx="744220" cy="261620"/>
          </a:xfrm>
          <a:custGeom>
            <a:avLst/>
            <a:gdLst/>
            <a:ahLst/>
            <a:cxnLst/>
            <a:rect l="l" t="t" r="r" b="b"/>
            <a:pathLst>
              <a:path w="744220" h="261620">
                <a:moveTo>
                  <a:pt x="373748" y="0"/>
                </a:moveTo>
                <a:lnTo>
                  <a:pt x="0" y="232905"/>
                </a:lnTo>
                <a:lnTo>
                  <a:pt x="17792" y="261480"/>
                </a:lnTo>
                <a:lnTo>
                  <a:pt x="373748" y="39662"/>
                </a:lnTo>
                <a:lnTo>
                  <a:pt x="437393" y="39662"/>
                </a:lnTo>
                <a:lnTo>
                  <a:pt x="373748" y="0"/>
                </a:lnTo>
                <a:close/>
              </a:path>
              <a:path w="744220" h="261620">
                <a:moveTo>
                  <a:pt x="437393" y="39662"/>
                </a:moveTo>
                <a:lnTo>
                  <a:pt x="373748" y="39662"/>
                </a:lnTo>
                <a:lnTo>
                  <a:pt x="725843" y="259079"/>
                </a:lnTo>
                <a:lnTo>
                  <a:pt x="743635" y="230504"/>
                </a:lnTo>
                <a:lnTo>
                  <a:pt x="437393" y="39662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0650887" y="4043136"/>
            <a:ext cx="744220" cy="261620"/>
          </a:xfrm>
          <a:custGeom>
            <a:avLst/>
            <a:gdLst/>
            <a:ahLst/>
            <a:cxnLst/>
            <a:rect l="l" t="t" r="r" b="b"/>
            <a:pathLst>
              <a:path w="744220" h="261620">
                <a:moveTo>
                  <a:pt x="743635" y="230504"/>
                </a:moveTo>
                <a:lnTo>
                  <a:pt x="405574" y="19824"/>
                </a:lnTo>
                <a:lnTo>
                  <a:pt x="373748" y="0"/>
                </a:lnTo>
                <a:lnTo>
                  <a:pt x="0" y="232905"/>
                </a:lnTo>
                <a:lnTo>
                  <a:pt x="17792" y="261480"/>
                </a:lnTo>
                <a:lnTo>
                  <a:pt x="373748" y="39662"/>
                </a:lnTo>
                <a:lnTo>
                  <a:pt x="725843" y="259079"/>
                </a:lnTo>
                <a:lnTo>
                  <a:pt x="743635" y="230504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0284653" y="4313545"/>
            <a:ext cx="455294" cy="59690"/>
          </a:xfrm>
          <a:custGeom>
            <a:avLst/>
            <a:gdLst/>
            <a:ahLst/>
            <a:cxnLst/>
            <a:rect l="l" t="t" r="r" b="b"/>
            <a:pathLst>
              <a:path w="455295" h="59689">
                <a:moveTo>
                  <a:pt x="455066" y="0"/>
                </a:moveTo>
                <a:lnTo>
                  <a:pt x="34975" y="0"/>
                </a:lnTo>
                <a:lnTo>
                  <a:pt x="0" y="59385"/>
                </a:lnTo>
                <a:lnTo>
                  <a:pt x="455066" y="59385"/>
                </a:lnTo>
                <a:lnTo>
                  <a:pt x="455066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0284653" y="4313545"/>
            <a:ext cx="455294" cy="59690"/>
          </a:xfrm>
          <a:custGeom>
            <a:avLst/>
            <a:gdLst/>
            <a:ahLst/>
            <a:cxnLst/>
            <a:rect l="l" t="t" r="r" b="b"/>
            <a:pathLst>
              <a:path w="455295" h="59689">
                <a:moveTo>
                  <a:pt x="455066" y="0"/>
                </a:moveTo>
                <a:lnTo>
                  <a:pt x="34975" y="0"/>
                </a:lnTo>
                <a:lnTo>
                  <a:pt x="0" y="59385"/>
                </a:lnTo>
                <a:lnTo>
                  <a:pt x="455066" y="59385"/>
                </a:lnTo>
                <a:lnTo>
                  <a:pt x="455066" y="0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1319553" y="4313545"/>
            <a:ext cx="455294" cy="59690"/>
          </a:xfrm>
          <a:custGeom>
            <a:avLst/>
            <a:gdLst/>
            <a:ahLst/>
            <a:cxnLst/>
            <a:rect l="l" t="t" r="r" b="b"/>
            <a:pathLst>
              <a:path w="455295" h="59689">
                <a:moveTo>
                  <a:pt x="420090" y="0"/>
                </a:moveTo>
                <a:lnTo>
                  <a:pt x="0" y="0"/>
                </a:lnTo>
                <a:lnTo>
                  <a:pt x="0" y="59385"/>
                </a:lnTo>
                <a:lnTo>
                  <a:pt x="455066" y="59385"/>
                </a:lnTo>
                <a:lnTo>
                  <a:pt x="420090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11319553" y="4313545"/>
            <a:ext cx="455294" cy="59690"/>
          </a:xfrm>
          <a:custGeom>
            <a:avLst/>
            <a:gdLst/>
            <a:ahLst/>
            <a:cxnLst/>
            <a:rect l="l" t="t" r="r" b="b"/>
            <a:pathLst>
              <a:path w="455295" h="59689">
                <a:moveTo>
                  <a:pt x="0" y="0"/>
                </a:moveTo>
                <a:lnTo>
                  <a:pt x="420090" y="0"/>
                </a:lnTo>
                <a:lnTo>
                  <a:pt x="455066" y="59385"/>
                </a:lnTo>
                <a:lnTo>
                  <a:pt x="0" y="59385"/>
                </a:lnTo>
                <a:lnTo>
                  <a:pt x="0" y="0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11319547" y="4372292"/>
            <a:ext cx="420370" cy="320676"/>
          </a:xfrm>
          <a:custGeom>
            <a:avLst/>
            <a:gdLst/>
            <a:ahLst/>
            <a:cxnLst/>
            <a:rect l="l" t="t" r="r" b="b"/>
            <a:pathLst>
              <a:path w="420370" h="320675">
                <a:moveTo>
                  <a:pt x="0" y="320217"/>
                </a:moveTo>
                <a:lnTo>
                  <a:pt x="420090" y="320217"/>
                </a:lnTo>
                <a:lnTo>
                  <a:pt x="420090" y="0"/>
                </a:lnTo>
                <a:lnTo>
                  <a:pt x="0" y="0"/>
                </a:lnTo>
                <a:lnTo>
                  <a:pt x="0" y="320217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0319612" y="4372292"/>
            <a:ext cx="420370" cy="320676"/>
          </a:xfrm>
          <a:custGeom>
            <a:avLst/>
            <a:gdLst/>
            <a:ahLst/>
            <a:cxnLst/>
            <a:rect l="l" t="t" r="r" b="b"/>
            <a:pathLst>
              <a:path w="420370" h="320675">
                <a:moveTo>
                  <a:pt x="0" y="320217"/>
                </a:moveTo>
                <a:lnTo>
                  <a:pt x="420103" y="320217"/>
                </a:lnTo>
                <a:lnTo>
                  <a:pt x="420103" y="0"/>
                </a:lnTo>
                <a:lnTo>
                  <a:pt x="0" y="0"/>
                </a:lnTo>
                <a:lnTo>
                  <a:pt x="0" y="320217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0303155" y="4676725"/>
            <a:ext cx="1453515" cy="0"/>
          </a:xfrm>
          <a:custGeom>
            <a:avLst/>
            <a:gdLst/>
            <a:ahLst/>
            <a:cxnLst/>
            <a:rect l="l" t="t" r="r" b="b"/>
            <a:pathLst>
              <a:path w="1453515">
                <a:moveTo>
                  <a:pt x="0" y="0"/>
                </a:moveTo>
                <a:lnTo>
                  <a:pt x="1453324" y="0"/>
                </a:lnTo>
              </a:path>
            </a:pathLst>
          </a:custGeom>
          <a:ln w="34899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0303155" y="4691265"/>
            <a:ext cx="1453515" cy="0"/>
          </a:xfrm>
          <a:custGeom>
            <a:avLst/>
            <a:gdLst/>
            <a:ahLst/>
            <a:cxnLst/>
            <a:rect l="l" t="t" r="r" b="b"/>
            <a:pathLst>
              <a:path w="1453515">
                <a:moveTo>
                  <a:pt x="0" y="0"/>
                </a:moveTo>
                <a:lnTo>
                  <a:pt x="1453324" y="0"/>
                </a:lnTo>
              </a:path>
            </a:pathLst>
          </a:custGeom>
          <a:ln w="5816">
            <a:solidFill>
              <a:srgbClr val="AC3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0739717" y="4309695"/>
            <a:ext cx="580389" cy="382906"/>
          </a:xfrm>
          <a:custGeom>
            <a:avLst/>
            <a:gdLst/>
            <a:ahLst/>
            <a:cxnLst/>
            <a:rect l="l" t="t" r="r" b="b"/>
            <a:pathLst>
              <a:path w="580390" h="382904">
                <a:moveTo>
                  <a:pt x="579831" y="382816"/>
                </a:moveTo>
                <a:lnTo>
                  <a:pt x="0" y="382816"/>
                </a:lnTo>
                <a:lnTo>
                  <a:pt x="0" y="0"/>
                </a:lnTo>
                <a:lnTo>
                  <a:pt x="579831" y="0"/>
                </a:lnTo>
                <a:lnTo>
                  <a:pt x="579831" y="382816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1284613" y="4292879"/>
            <a:ext cx="69214" cy="0"/>
          </a:xfrm>
          <a:custGeom>
            <a:avLst/>
            <a:gdLst/>
            <a:ahLst/>
            <a:cxnLst/>
            <a:rect l="l" t="t" r="r" b="b"/>
            <a:pathLst>
              <a:path w="69215">
                <a:moveTo>
                  <a:pt x="0" y="0"/>
                </a:moveTo>
                <a:lnTo>
                  <a:pt x="68618" y="0"/>
                </a:lnTo>
              </a:path>
            </a:pathLst>
          </a:custGeom>
          <a:ln w="33680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0707292" y="4292879"/>
            <a:ext cx="81280" cy="0"/>
          </a:xfrm>
          <a:custGeom>
            <a:avLst/>
            <a:gdLst/>
            <a:ahLst/>
            <a:cxnLst/>
            <a:rect l="l" t="t" r="r" b="b"/>
            <a:pathLst>
              <a:path w="81279">
                <a:moveTo>
                  <a:pt x="0" y="0"/>
                </a:moveTo>
                <a:lnTo>
                  <a:pt x="80949" y="0"/>
                </a:lnTo>
              </a:path>
            </a:pathLst>
          </a:custGeom>
          <a:ln w="33680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0828261" y="4705065"/>
            <a:ext cx="403225" cy="0"/>
          </a:xfrm>
          <a:custGeom>
            <a:avLst/>
            <a:gdLst/>
            <a:ahLst/>
            <a:cxnLst/>
            <a:rect l="l" t="t" r="r" b="b"/>
            <a:pathLst>
              <a:path w="403225">
                <a:moveTo>
                  <a:pt x="0" y="0"/>
                </a:moveTo>
                <a:lnTo>
                  <a:pt x="402767" y="0"/>
                </a:lnTo>
              </a:path>
            </a:pathLst>
          </a:custGeom>
          <a:ln w="5829">
            <a:solidFill>
              <a:srgbClr val="AC3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0650887" y="4043136"/>
            <a:ext cx="744220" cy="261620"/>
          </a:xfrm>
          <a:custGeom>
            <a:avLst/>
            <a:gdLst/>
            <a:ahLst/>
            <a:cxnLst/>
            <a:rect l="l" t="t" r="r" b="b"/>
            <a:pathLst>
              <a:path w="744220" h="261620">
                <a:moveTo>
                  <a:pt x="373748" y="0"/>
                </a:moveTo>
                <a:lnTo>
                  <a:pt x="0" y="232905"/>
                </a:lnTo>
                <a:lnTo>
                  <a:pt x="17792" y="261480"/>
                </a:lnTo>
                <a:lnTo>
                  <a:pt x="373748" y="39662"/>
                </a:lnTo>
                <a:lnTo>
                  <a:pt x="437393" y="39662"/>
                </a:lnTo>
                <a:lnTo>
                  <a:pt x="373748" y="0"/>
                </a:lnTo>
                <a:close/>
              </a:path>
              <a:path w="744220" h="261620">
                <a:moveTo>
                  <a:pt x="437393" y="39662"/>
                </a:moveTo>
                <a:lnTo>
                  <a:pt x="373748" y="39662"/>
                </a:lnTo>
                <a:lnTo>
                  <a:pt x="725843" y="259079"/>
                </a:lnTo>
                <a:lnTo>
                  <a:pt x="743635" y="230504"/>
                </a:lnTo>
                <a:lnTo>
                  <a:pt x="437393" y="39662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0284653" y="4313545"/>
            <a:ext cx="455294" cy="59690"/>
          </a:xfrm>
          <a:custGeom>
            <a:avLst/>
            <a:gdLst/>
            <a:ahLst/>
            <a:cxnLst/>
            <a:rect l="l" t="t" r="r" b="b"/>
            <a:pathLst>
              <a:path w="455295" h="59689">
                <a:moveTo>
                  <a:pt x="455066" y="0"/>
                </a:moveTo>
                <a:lnTo>
                  <a:pt x="34975" y="0"/>
                </a:lnTo>
                <a:lnTo>
                  <a:pt x="0" y="59385"/>
                </a:lnTo>
                <a:lnTo>
                  <a:pt x="455066" y="59385"/>
                </a:lnTo>
                <a:lnTo>
                  <a:pt x="455066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1319553" y="4313545"/>
            <a:ext cx="455294" cy="59690"/>
          </a:xfrm>
          <a:custGeom>
            <a:avLst/>
            <a:gdLst/>
            <a:ahLst/>
            <a:cxnLst/>
            <a:rect l="l" t="t" r="r" b="b"/>
            <a:pathLst>
              <a:path w="455295" h="59689">
                <a:moveTo>
                  <a:pt x="420090" y="0"/>
                </a:moveTo>
                <a:lnTo>
                  <a:pt x="0" y="0"/>
                </a:lnTo>
                <a:lnTo>
                  <a:pt x="0" y="59385"/>
                </a:lnTo>
                <a:lnTo>
                  <a:pt x="455066" y="59385"/>
                </a:lnTo>
                <a:lnTo>
                  <a:pt x="420090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0828261" y="4690517"/>
            <a:ext cx="403225" cy="0"/>
          </a:xfrm>
          <a:custGeom>
            <a:avLst/>
            <a:gdLst/>
            <a:ahLst/>
            <a:cxnLst/>
            <a:rect l="l" t="t" r="r" b="b"/>
            <a:pathLst>
              <a:path w="403225">
                <a:moveTo>
                  <a:pt x="0" y="0"/>
                </a:moveTo>
                <a:lnTo>
                  <a:pt x="402767" y="0"/>
                </a:lnTo>
              </a:path>
            </a:pathLst>
          </a:custGeom>
          <a:ln w="34925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0864178" y="4640148"/>
            <a:ext cx="331470" cy="0"/>
          </a:xfrm>
          <a:custGeom>
            <a:avLst/>
            <a:gdLst/>
            <a:ahLst/>
            <a:cxnLst/>
            <a:rect l="l" t="t" r="r" b="b"/>
            <a:pathLst>
              <a:path w="331470">
                <a:moveTo>
                  <a:pt x="0" y="0"/>
                </a:moveTo>
                <a:lnTo>
                  <a:pt x="330923" y="0"/>
                </a:lnTo>
              </a:path>
            </a:pathLst>
          </a:custGeom>
          <a:ln w="34899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0707308" y="4079010"/>
            <a:ext cx="646430" cy="197485"/>
          </a:xfrm>
          <a:custGeom>
            <a:avLst/>
            <a:gdLst/>
            <a:ahLst/>
            <a:cxnLst/>
            <a:rect l="l" t="t" r="r" b="b"/>
            <a:pathLst>
              <a:path w="646429" h="197485">
                <a:moveTo>
                  <a:pt x="322325" y="0"/>
                </a:moveTo>
                <a:lnTo>
                  <a:pt x="0" y="197040"/>
                </a:lnTo>
                <a:lnTo>
                  <a:pt x="645909" y="197040"/>
                </a:lnTo>
                <a:lnTo>
                  <a:pt x="322325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0864178" y="4654682"/>
            <a:ext cx="331470" cy="0"/>
          </a:xfrm>
          <a:custGeom>
            <a:avLst/>
            <a:gdLst/>
            <a:ahLst/>
            <a:cxnLst/>
            <a:rect l="l" t="t" r="r" b="b"/>
            <a:pathLst>
              <a:path w="331470">
                <a:moveTo>
                  <a:pt x="0" y="0"/>
                </a:moveTo>
                <a:lnTo>
                  <a:pt x="330923" y="0"/>
                </a:lnTo>
              </a:path>
            </a:pathLst>
          </a:custGeom>
          <a:ln w="5829">
            <a:solidFill>
              <a:srgbClr val="AC3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1284611" y="4312602"/>
            <a:ext cx="35561" cy="0"/>
          </a:xfrm>
          <a:custGeom>
            <a:avLst/>
            <a:gdLst/>
            <a:ahLst/>
            <a:cxnLst/>
            <a:rect l="l" t="t" r="r" b="b"/>
            <a:pathLst>
              <a:path w="35559">
                <a:moveTo>
                  <a:pt x="0" y="0"/>
                </a:moveTo>
                <a:lnTo>
                  <a:pt x="34937" y="0"/>
                </a:lnTo>
              </a:path>
            </a:pathLst>
          </a:custGeom>
          <a:ln w="5816">
            <a:solidFill>
              <a:srgbClr val="AC3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0739718" y="4312602"/>
            <a:ext cx="48894" cy="0"/>
          </a:xfrm>
          <a:custGeom>
            <a:avLst/>
            <a:gdLst/>
            <a:ahLst/>
            <a:cxnLst/>
            <a:rect l="l" t="t" r="r" b="b"/>
            <a:pathLst>
              <a:path w="48895">
                <a:moveTo>
                  <a:pt x="0" y="0"/>
                </a:moveTo>
                <a:lnTo>
                  <a:pt x="48526" y="0"/>
                </a:lnTo>
              </a:path>
            </a:pathLst>
          </a:custGeom>
          <a:ln w="5816">
            <a:solidFill>
              <a:srgbClr val="AC3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0943214" y="4470370"/>
            <a:ext cx="188011" cy="2002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0963396" y="4128729"/>
            <a:ext cx="132468" cy="1293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0788244" y="4269919"/>
            <a:ext cx="496571" cy="127635"/>
          </a:xfrm>
          <a:custGeom>
            <a:avLst/>
            <a:gdLst/>
            <a:ahLst/>
            <a:cxnLst/>
            <a:rect l="l" t="t" r="r" b="b"/>
            <a:pathLst>
              <a:path w="496570" h="127635">
                <a:moveTo>
                  <a:pt x="496366" y="127076"/>
                </a:moveTo>
                <a:lnTo>
                  <a:pt x="0" y="127076"/>
                </a:lnTo>
                <a:lnTo>
                  <a:pt x="0" y="0"/>
                </a:lnTo>
                <a:lnTo>
                  <a:pt x="496366" y="0"/>
                </a:lnTo>
                <a:lnTo>
                  <a:pt x="496366" y="1270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0805350" y="4286352"/>
            <a:ext cx="462281" cy="94615"/>
          </a:xfrm>
          <a:custGeom>
            <a:avLst/>
            <a:gdLst/>
            <a:ahLst/>
            <a:cxnLst/>
            <a:rect l="l" t="t" r="r" b="b"/>
            <a:pathLst>
              <a:path w="462279" h="94614">
                <a:moveTo>
                  <a:pt x="462152" y="94183"/>
                </a:moveTo>
                <a:lnTo>
                  <a:pt x="0" y="94183"/>
                </a:lnTo>
                <a:lnTo>
                  <a:pt x="0" y="0"/>
                </a:lnTo>
                <a:lnTo>
                  <a:pt x="462152" y="0"/>
                </a:lnTo>
                <a:lnTo>
                  <a:pt x="462152" y="94183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0898967" y="4309904"/>
            <a:ext cx="33020" cy="52705"/>
          </a:xfrm>
          <a:custGeom>
            <a:avLst/>
            <a:gdLst/>
            <a:ahLst/>
            <a:cxnLst/>
            <a:rect l="l" t="t" r="r" b="b"/>
            <a:pathLst>
              <a:path w="33020" h="52704">
                <a:moveTo>
                  <a:pt x="7772" y="35991"/>
                </a:moveTo>
                <a:lnTo>
                  <a:pt x="0" y="37706"/>
                </a:lnTo>
                <a:lnTo>
                  <a:pt x="698" y="42430"/>
                </a:lnTo>
                <a:lnTo>
                  <a:pt x="2476" y="46126"/>
                </a:lnTo>
                <a:lnTo>
                  <a:pt x="8166" y="51346"/>
                </a:lnTo>
                <a:lnTo>
                  <a:pt x="11811" y="52654"/>
                </a:lnTo>
                <a:lnTo>
                  <a:pt x="20853" y="52654"/>
                </a:lnTo>
                <a:lnTo>
                  <a:pt x="24739" y="51117"/>
                </a:lnTo>
                <a:lnTo>
                  <a:pt x="30521" y="45453"/>
                </a:lnTo>
                <a:lnTo>
                  <a:pt x="13487" y="45453"/>
                </a:lnTo>
                <a:lnTo>
                  <a:pt x="11176" y="44373"/>
                </a:lnTo>
                <a:lnTo>
                  <a:pt x="9601" y="42176"/>
                </a:lnTo>
                <a:lnTo>
                  <a:pt x="8724" y="41033"/>
                </a:lnTo>
                <a:lnTo>
                  <a:pt x="8115" y="38976"/>
                </a:lnTo>
                <a:lnTo>
                  <a:pt x="7772" y="35991"/>
                </a:lnTo>
                <a:close/>
              </a:path>
              <a:path w="33020" h="52704">
                <a:moveTo>
                  <a:pt x="23368" y="0"/>
                </a:moveTo>
                <a:lnTo>
                  <a:pt x="13182" y="0"/>
                </a:lnTo>
                <a:lnTo>
                  <a:pt x="9563" y="1282"/>
                </a:lnTo>
                <a:lnTo>
                  <a:pt x="3733" y="6438"/>
                </a:lnTo>
                <a:lnTo>
                  <a:pt x="2260" y="9626"/>
                </a:lnTo>
                <a:lnTo>
                  <a:pt x="2260" y="19088"/>
                </a:lnTo>
                <a:lnTo>
                  <a:pt x="5753" y="23355"/>
                </a:lnTo>
                <a:lnTo>
                  <a:pt x="12687" y="26314"/>
                </a:lnTo>
                <a:lnTo>
                  <a:pt x="18859" y="28879"/>
                </a:lnTo>
                <a:lnTo>
                  <a:pt x="19964" y="29463"/>
                </a:lnTo>
                <a:lnTo>
                  <a:pt x="24815" y="35991"/>
                </a:lnTo>
                <a:lnTo>
                  <a:pt x="24815" y="39433"/>
                </a:lnTo>
                <a:lnTo>
                  <a:pt x="24041" y="41452"/>
                </a:lnTo>
                <a:lnTo>
                  <a:pt x="20878" y="44653"/>
                </a:lnTo>
                <a:lnTo>
                  <a:pt x="18897" y="45453"/>
                </a:lnTo>
                <a:lnTo>
                  <a:pt x="30521" y="45453"/>
                </a:lnTo>
                <a:lnTo>
                  <a:pt x="30988" y="44996"/>
                </a:lnTo>
                <a:lnTo>
                  <a:pt x="32426" y="41452"/>
                </a:lnTo>
                <a:lnTo>
                  <a:pt x="32467" y="32715"/>
                </a:lnTo>
                <a:lnTo>
                  <a:pt x="31597" y="30048"/>
                </a:lnTo>
                <a:lnTo>
                  <a:pt x="27787" y="25247"/>
                </a:lnTo>
                <a:lnTo>
                  <a:pt x="24777" y="23190"/>
                </a:lnTo>
                <a:lnTo>
                  <a:pt x="20650" y="21551"/>
                </a:lnTo>
                <a:lnTo>
                  <a:pt x="11899" y="17945"/>
                </a:lnTo>
                <a:lnTo>
                  <a:pt x="10058" y="15963"/>
                </a:lnTo>
                <a:lnTo>
                  <a:pt x="10058" y="11683"/>
                </a:lnTo>
                <a:lnTo>
                  <a:pt x="10756" y="10198"/>
                </a:lnTo>
                <a:lnTo>
                  <a:pt x="13563" y="7797"/>
                </a:lnTo>
                <a:lnTo>
                  <a:pt x="15328" y="7200"/>
                </a:lnTo>
                <a:lnTo>
                  <a:pt x="30488" y="7200"/>
                </a:lnTo>
                <a:lnTo>
                  <a:pt x="27940" y="2819"/>
                </a:lnTo>
                <a:lnTo>
                  <a:pt x="23368" y="0"/>
                </a:lnTo>
                <a:close/>
              </a:path>
              <a:path w="33020" h="52704">
                <a:moveTo>
                  <a:pt x="30488" y="7200"/>
                </a:moveTo>
                <a:lnTo>
                  <a:pt x="19202" y="7200"/>
                </a:lnTo>
                <a:lnTo>
                  <a:pt x="20612" y="7531"/>
                </a:lnTo>
                <a:lnTo>
                  <a:pt x="22758" y="8864"/>
                </a:lnTo>
                <a:lnTo>
                  <a:pt x="23878" y="10198"/>
                </a:lnTo>
                <a:lnTo>
                  <a:pt x="25031" y="12179"/>
                </a:lnTo>
                <a:lnTo>
                  <a:pt x="31242" y="8496"/>
                </a:lnTo>
                <a:lnTo>
                  <a:pt x="30488" y="7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0938226" y="4309912"/>
            <a:ext cx="40640" cy="52705"/>
          </a:xfrm>
          <a:custGeom>
            <a:avLst/>
            <a:gdLst/>
            <a:ahLst/>
            <a:cxnLst/>
            <a:rect l="l" t="t" r="r" b="b"/>
            <a:pathLst>
              <a:path w="40640" h="52704">
                <a:moveTo>
                  <a:pt x="31394" y="0"/>
                </a:moveTo>
                <a:lnTo>
                  <a:pt x="18478" y="0"/>
                </a:lnTo>
                <a:lnTo>
                  <a:pt x="11671" y="3086"/>
                </a:lnTo>
                <a:lnTo>
                  <a:pt x="2133" y="14350"/>
                </a:lnTo>
                <a:lnTo>
                  <a:pt x="0" y="20104"/>
                </a:lnTo>
                <a:lnTo>
                  <a:pt x="0" y="33794"/>
                </a:lnTo>
                <a:lnTo>
                  <a:pt x="2552" y="39941"/>
                </a:lnTo>
                <a:lnTo>
                  <a:pt x="7658" y="45059"/>
                </a:lnTo>
                <a:lnTo>
                  <a:pt x="12776" y="50114"/>
                </a:lnTo>
                <a:lnTo>
                  <a:pt x="18986" y="52654"/>
                </a:lnTo>
                <a:lnTo>
                  <a:pt x="31051" y="52654"/>
                </a:lnTo>
                <a:lnTo>
                  <a:pt x="35661" y="51409"/>
                </a:lnTo>
                <a:lnTo>
                  <a:pt x="40043" y="48920"/>
                </a:lnTo>
                <a:lnTo>
                  <a:pt x="40043" y="45440"/>
                </a:lnTo>
                <a:lnTo>
                  <a:pt x="21120" y="45440"/>
                </a:lnTo>
                <a:lnTo>
                  <a:pt x="16700" y="43624"/>
                </a:lnTo>
                <a:lnTo>
                  <a:pt x="9525" y="36309"/>
                </a:lnTo>
                <a:lnTo>
                  <a:pt x="7734" y="31813"/>
                </a:lnTo>
                <a:lnTo>
                  <a:pt x="7734" y="21081"/>
                </a:lnTo>
                <a:lnTo>
                  <a:pt x="9525" y="16535"/>
                </a:lnTo>
                <a:lnTo>
                  <a:pt x="16687" y="9042"/>
                </a:lnTo>
                <a:lnTo>
                  <a:pt x="21082" y="7200"/>
                </a:lnTo>
                <a:lnTo>
                  <a:pt x="40043" y="7200"/>
                </a:lnTo>
                <a:lnTo>
                  <a:pt x="40043" y="3670"/>
                </a:lnTo>
                <a:lnTo>
                  <a:pt x="35788" y="1206"/>
                </a:lnTo>
                <a:lnTo>
                  <a:pt x="31394" y="0"/>
                </a:lnTo>
                <a:close/>
              </a:path>
              <a:path w="40640" h="52704">
                <a:moveTo>
                  <a:pt x="40043" y="39674"/>
                </a:moveTo>
                <a:lnTo>
                  <a:pt x="33197" y="44132"/>
                </a:lnTo>
                <a:lnTo>
                  <a:pt x="31318" y="45008"/>
                </a:lnTo>
                <a:lnTo>
                  <a:pt x="29032" y="45440"/>
                </a:lnTo>
                <a:lnTo>
                  <a:pt x="40043" y="45440"/>
                </a:lnTo>
                <a:lnTo>
                  <a:pt x="40043" y="39674"/>
                </a:lnTo>
                <a:close/>
              </a:path>
              <a:path w="40640" h="52704">
                <a:moveTo>
                  <a:pt x="40043" y="7200"/>
                </a:moveTo>
                <a:lnTo>
                  <a:pt x="31026" y="7200"/>
                </a:lnTo>
                <a:lnTo>
                  <a:pt x="35638" y="9042"/>
                </a:lnTo>
                <a:lnTo>
                  <a:pt x="40043" y="12738"/>
                </a:lnTo>
                <a:lnTo>
                  <a:pt x="40043" y="72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0989355" y="4310882"/>
            <a:ext cx="37465" cy="50801"/>
          </a:xfrm>
          <a:custGeom>
            <a:avLst/>
            <a:gdLst/>
            <a:ahLst/>
            <a:cxnLst/>
            <a:rect l="l" t="t" r="r" b="b"/>
            <a:pathLst>
              <a:path w="37465" h="50800">
                <a:moveTo>
                  <a:pt x="7658" y="0"/>
                </a:moveTo>
                <a:lnTo>
                  <a:pt x="0" y="0"/>
                </a:lnTo>
                <a:lnTo>
                  <a:pt x="0" y="50749"/>
                </a:lnTo>
                <a:lnTo>
                  <a:pt x="7658" y="50749"/>
                </a:lnTo>
                <a:lnTo>
                  <a:pt x="7658" y="27050"/>
                </a:lnTo>
                <a:lnTo>
                  <a:pt x="37223" y="27050"/>
                </a:lnTo>
                <a:lnTo>
                  <a:pt x="37223" y="19850"/>
                </a:lnTo>
                <a:lnTo>
                  <a:pt x="7658" y="19850"/>
                </a:lnTo>
                <a:lnTo>
                  <a:pt x="7658" y="0"/>
                </a:lnTo>
                <a:close/>
              </a:path>
              <a:path w="37465" h="50800">
                <a:moveTo>
                  <a:pt x="37223" y="27050"/>
                </a:moveTo>
                <a:lnTo>
                  <a:pt x="29552" y="27050"/>
                </a:lnTo>
                <a:lnTo>
                  <a:pt x="29552" y="50749"/>
                </a:lnTo>
                <a:lnTo>
                  <a:pt x="37223" y="50749"/>
                </a:lnTo>
                <a:lnTo>
                  <a:pt x="37223" y="27050"/>
                </a:lnTo>
                <a:close/>
              </a:path>
              <a:path w="37465" h="50800">
                <a:moveTo>
                  <a:pt x="37223" y="0"/>
                </a:moveTo>
                <a:lnTo>
                  <a:pt x="29552" y="0"/>
                </a:lnTo>
                <a:lnTo>
                  <a:pt x="29552" y="19850"/>
                </a:lnTo>
                <a:lnTo>
                  <a:pt x="37223" y="19850"/>
                </a:lnTo>
                <a:lnTo>
                  <a:pt x="372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1036196" y="4309912"/>
            <a:ext cx="53340" cy="52705"/>
          </a:xfrm>
          <a:custGeom>
            <a:avLst/>
            <a:gdLst/>
            <a:ahLst/>
            <a:cxnLst/>
            <a:rect l="l" t="t" r="r" b="b"/>
            <a:pathLst>
              <a:path w="53340" h="52704">
                <a:moveTo>
                  <a:pt x="33909" y="0"/>
                </a:moveTo>
                <a:lnTo>
                  <a:pt x="19354" y="0"/>
                </a:lnTo>
                <a:lnTo>
                  <a:pt x="13093" y="2578"/>
                </a:lnTo>
                <a:lnTo>
                  <a:pt x="2628" y="12839"/>
                </a:lnTo>
                <a:lnTo>
                  <a:pt x="0" y="18961"/>
                </a:lnTo>
                <a:lnTo>
                  <a:pt x="0" y="34251"/>
                </a:lnTo>
                <a:lnTo>
                  <a:pt x="2882" y="40830"/>
                </a:lnTo>
                <a:lnTo>
                  <a:pt x="13830" y="50393"/>
                </a:lnTo>
                <a:lnTo>
                  <a:pt x="19710" y="52654"/>
                </a:lnTo>
                <a:lnTo>
                  <a:pt x="33680" y="52654"/>
                </a:lnTo>
                <a:lnTo>
                  <a:pt x="40005" y="50114"/>
                </a:lnTo>
                <a:lnTo>
                  <a:pt x="44745" y="45465"/>
                </a:lnTo>
                <a:lnTo>
                  <a:pt x="21475" y="45465"/>
                </a:lnTo>
                <a:lnTo>
                  <a:pt x="17145" y="43649"/>
                </a:lnTo>
                <a:lnTo>
                  <a:pt x="9626" y="36410"/>
                </a:lnTo>
                <a:lnTo>
                  <a:pt x="7734" y="31800"/>
                </a:lnTo>
                <a:lnTo>
                  <a:pt x="7734" y="20866"/>
                </a:lnTo>
                <a:lnTo>
                  <a:pt x="9563" y="16344"/>
                </a:lnTo>
                <a:lnTo>
                  <a:pt x="13208" y="12738"/>
                </a:lnTo>
                <a:lnTo>
                  <a:pt x="16840" y="9055"/>
                </a:lnTo>
                <a:lnTo>
                  <a:pt x="21297" y="7213"/>
                </a:lnTo>
                <a:lnTo>
                  <a:pt x="44740" y="7213"/>
                </a:lnTo>
                <a:lnTo>
                  <a:pt x="40119" y="2603"/>
                </a:lnTo>
                <a:lnTo>
                  <a:pt x="33909" y="0"/>
                </a:lnTo>
                <a:close/>
              </a:path>
              <a:path w="53340" h="52704">
                <a:moveTo>
                  <a:pt x="44740" y="7213"/>
                </a:moveTo>
                <a:lnTo>
                  <a:pt x="31889" y="7213"/>
                </a:lnTo>
                <a:lnTo>
                  <a:pt x="36322" y="9055"/>
                </a:lnTo>
                <a:lnTo>
                  <a:pt x="43522" y="16382"/>
                </a:lnTo>
                <a:lnTo>
                  <a:pt x="45313" y="20866"/>
                </a:lnTo>
                <a:lnTo>
                  <a:pt x="45282" y="31800"/>
                </a:lnTo>
                <a:lnTo>
                  <a:pt x="43510" y="36207"/>
                </a:lnTo>
                <a:lnTo>
                  <a:pt x="39852" y="39928"/>
                </a:lnTo>
                <a:lnTo>
                  <a:pt x="36195" y="43611"/>
                </a:lnTo>
                <a:lnTo>
                  <a:pt x="31699" y="45465"/>
                </a:lnTo>
                <a:lnTo>
                  <a:pt x="44745" y="45465"/>
                </a:lnTo>
                <a:lnTo>
                  <a:pt x="50482" y="39916"/>
                </a:lnTo>
                <a:lnTo>
                  <a:pt x="53073" y="33731"/>
                </a:lnTo>
                <a:lnTo>
                  <a:pt x="52988" y="18961"/>
                </a:lnTo>
                <a:lnTo>
                  <a:pt x="50482" y="12941"/>
                </a:lnTo>
                <a:lnTo>
                  <a:pt x="44740" y="72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1096370" y="4309912"/>
            <a:ext cx="53340" cy="52705"/>
          </a:xfrm>
          <a:custGeom>
            <a:avLst/>
            <a:gdLst/>
            <a:ahLst/>
            <a:cxnLst/>
            <a:rect l="l" t="t" r="r" b="b"/>
            <a:pathLst>
              <a:path w="53340" h="52704">
                <a:moveTo>
                  <a:pt x="33909" y="0"/>
                </a:moveTo>
                <a:lnTo>
                  <a:pt x="19329" y="0"/>
                </a:lnTo>
                <a:lnTo>
                  <a:pt x="13068" y="2578"/>
                </a:lnTo>
                <a:lnTo>
                  <a:pt x="2603" y="12839"/>
                </a:lnTo>
                <a:lnTo>
                  <a:pt x="0" y="18961"/>
                </a:lnTo>
                <a:lnTo>
                  <a:pt x="0" y="34251"/>
                </a:lnTo>
                <a:lnTo>
                  <a:pt x="2870" y="40830"/>
                </a:lnTo>
                <a:lnTo>
                  <a:pt x="13830" y="50393"/>
                </a:lnTo>
                <a:lnTo>
                  <a:pt x="19710" y="52654"/>
                </a:lnTo>
                <a:lnTo>
                  <a:pt x="33680" y="52654"/>
                </a:lnTo>
                <a:lnTo>
                  <a:pt x="40005" y="50114"/>
                </a:lnTo>
                <a:lnTo>
                  <a:pt x="44745" y="45465"/>
                </a:lnTo>
                <a:lnTo>
                  <a:pt x="21463" y="45465"/>
                </a:lnTo>
                <a:lnTo>
                  <a:pt x="17119" y="43649"/>
                </a:lnTo>
                <a:lnTo>
                  <a:pt x="13266" y="39916"/>
                </a:lnTo>
                <a:lnTo>
                  <a:pt x="9613" y="36410"/>
                </a:lnTo>
                <a:lnTo>
                  <a:pt x="7734" y="31800"/>
                </a:lnTo>
                <a:lnTo>
                  <a:pt x="7734" y="20866"/>
                </a:lnTo>
                <a:lnTo>
                  <a:pt x="9563" y="16344"/>
                </a:lnTo>
                <a:lnTo>
                  <a:pt x="13182" y="12738"/>
                </a:lnTo>
                <a:lnTo>
                  <a:pt x="16840" y="9055"/>
                </a:lnTo>
                <a:lnTo>
                  <a:pt x="21297" y="7213"/>
                </a:lnTo>
                <a:lnTo>
                  <a:pt x="44715" y="7213"/>
                </a:lnTo>
                <a:lnTo>
                  <a:pt x="40093" y="2603"/>
                </a:lnTo>
                <a:lnTo>
                  <a:pt x="33909" y="0"/>
                </a:lnTo>
                <a:close/>
              </a:path>
              <a:path w="53340" h="52704">
                <a:moveTo>
                  <a:pt x="44715" y="7213"/>
                </a:moveTo>
                <a:lnTo>
                  <a:pt x="31889" y="7213"/>
                </a:lnTo>
                <a:lnTo>
                  <a:pt x="36322" y="9055"/>
                </a:lnTo>
                <a:lnTo>
                  <a:pt x="40105" y="12941"/>
                </a:lnTo>
                <a:lnTo>
                  <a:pt x="43522" y="16382"/>
                </a:lnTo>
                <a:lnTo>
                  <a:pt x="45326" y="20866"/>
                </a:lnTo>
                <a:lnTo>
                  <a:pt x="45295" y="31800"/>
                </a:lnTo>
                <a:lnTo>
                  <a:pt x="43510" y="36207"/>
                </a:lnTo>
                <a:lnTo>
                  <a:pt x="39751" y="40030"/>
                </a:lnTo>
                <a:lnTo>
                  <a:pt x="36195" y="43611"/>
                </a:lnTo>
                <a:lnTo>
                  <a:pt x="31699" y="45465"/>
                </a:lnTo>
                <a:lnTo>
                  <a:pt x="44745" y="45465"/>
                </a:lnTo>
                <a:lnTo>
                  <a:pt x="50457" y="39916"/>
                </a:lnTo>
                <a:lnTo>
                  <a:pt x="53073" y="33731"/>
                </a:lnTo>
                <a:lnTo>
                  <a:pt x="52987" y="18961"/>
                </a:lnTo>
                <a:lnTo>
                  <a:pt x="50457" y="12941"/>
                </a:lnTo>
                <a:lnTo>
                  <a:pt x="44715" y="721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1159086" y="4310884"/>
            <a:ext cx="22860" cy="50801"/>
          </a:xfrm>
          <a:custGeom>
            <a:avLst/>
            <a:gdLst/>
            <a:ahLst/>
            <a:cxnLst/>
            <a:rect l="l" t="t" r="r" b="b"/>
            <a:pathLst>
              <a:path w="22859" h="50800">
                <a:moveTo>
                  <a:pt x="7658" y="0"/>
                </a:moveTo>
                <a:lnTo>
                  <a:pt x="0" y="0"/>
                </a:lnTo>
                <a:lnTo>
                  <a:pt x="0" y="50749"/>
                </a:lnTo>
                <a:lnTo>
                  <a:pt x="22567" y="50749"/>
                </a:lnTo>
                <a:lnTo>
                  <a:pt x="22567" y="43548"/>
                </a:lnTo>
                <a:lnTo>
                  <a:pt x="7658" y="43548"/>
                </a:lnTo>
                <a:lnTo>
                  <a:pt x="76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0349038" y="4538245"/>
            <a:ext cx="128270" cy="106044"/>
          </a:xfrm>
          <a:custGeom>
            <a:avLst/>
            <a:gdLst/>
            <a:ahLst/>
            <a:cxnLst/>
            <a:rect l="l" t="t" r="r" b="b"/>
            <a:pathLst>
              <a:path w="128270" h="106045">
                <a:moveTo>
                  <a:pt x="127876" y="105803"/>
                </a:moveTo>
                <a:lnTo>
                  <a:pt x="0" y="105803"/>
                </a:lnTo>
                <a:lnTo>
                  <a:pt x="0" y="0"/>
                </a:lnTo>
                <a:lnTo>
                  <a:pt x="127876" y="0"/>
                </a:lnTo>
                <a:lnTo>
                  <a:pt x="127876" y="1058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10353510" y="4541977"/>
            <a:ext cx="119380" cy="98426"/>
          </a:xfrm>
          <a:custGeom>
            <a:avLst/>
            <a:gdLst/>
            <a:ahLst/>
            <a:cxnLst/>
            <a:rect l="l" t="t" r="r" b="b"/>
            <a:pathLst>
              <a:path w="119379" h="98425">
                <a:moveTo>
                  <a:pt x="118910" y="98361"/>
                </a:moveTo>
                <a:lnTo>
                  <a:pt x="0" y="98361"/>
                </a:lnTo>
                <a:lnTo>
                  <a:pt x="0" y="0"/>
                </a:lnTo>
                <a:lnTo>
                  <a:pt x="118910" y="0"/>
                </a:lnTo>
                <a:lnTo>
                  <a:pt x="118910" y="98361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10412958" y="4538245"/>
            <a:ext cx="0" cy="106044"/>
          </a:xfrm>
          <a:custGeom>
            <a:avLst/>
            <a:gdLst/>
            <a:ahLst/>
            <a:cxnLst/>
            <a:rect l="l" t="t" r="r" b="b"/>
            <a:pathLst>
              <a:path h="106045">
                <a:moveTo>
                  <a:pt x="0" y="0"/>
                </a:moveTo>
                <a:lnTo>
                  <a:pt x="0" y="105803"/>
                </a:lnTo>
              </a:path>
            </a:pathLst>
          </a:custGeom>
          <a:ln w="44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10567860" y="4538245"/>
            <a:ext cx="128270" cy="106044"/>
          </a:xfrm>
          <a:custGeom>
            <a:avLst/>
            <a:gdLst/>
            <a:ahLst/>
            <a:cxnLst/>
            <a:rect l="l" t="t" r="r" b="b"/>
            <a:pathLst>
              <a:path w="128270" h="106045">
                <a:moveTo>
                  <a:pt x="127901" y="105803"/>
                </a:moveTo>
                <a:lnTo>
                  <a:pt x="0" y="105803"/>
                </a:lnTo>
                <a:lnTo>
                  <a:pt x="0" y="0"/>
                </a:lnTo>
                <a:lnTo>
                  <a:pt x="127901" y="0"/>
                </a:lnTo>
                <a:lnTo>
                  <a:pt x="127901" y="1058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10572356" y="4541977"/>
            <a:ext cx="119380" cy="98426"/>
          </a:xfrm>
          <a:custGeom>
            <a:avLst/>
            <a:gdLst/>
            <a:ahLst/>
            <a:cxnLst/>
            <a:rect l="l" t="t" r="r" b="b"/>
            <a:pathLst>
              <a:path w="119379" h="98425">
                <a:moveTo>
                  <a:pt x="118910" y="98361"/>
                </a:moveTo>
                <a:lnTo>
                  <a:pt x="0" y="98361"/>
                </a:lnTo>
                <a:lnTo>
                  <a:pt x="0" y="0"/>
                </a:lnTo>
                <a:lnTo>
                  <a:pt x="118910" y="0"/>
                </a:lnTo>
                <a:lnTo>
                  <a:pt x="118910" y="98361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0631804" y="4538245"/>
            <a:ext cx="0" cy="106044"/>
          </a:xfrm>
          <a:custGeom>
            <a:avLst/>
            <a:gdLst/>
            <a:ahLst/>
            <a:cxnLst/>
            <a:rect l="l" t="t" r="r" b="b"/>
            <a:pathLst>
              <a:path h="106045">
                <a:moveTo>
                  <a:pt x="0" y="0"/>
                </a:moveTo>
                <a:lnTo>
                  <a:pt x="0" y="105803"/>
                </a:lnTo>
              </a:path>
            </a:pathLst>
          </a:custGeom>
          <a:ln w="44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0349038" y="4395320"/>
            <a:ext cx="128270" cy="106044"/>
          </a:xfrm>
          <a:custGeom>
            <a:avLst/>
            <a:gdLst/>
            <a:ahLst/>
            <a:cxnLst/>
            <a:rect l="l" t="t" r="r" b="b"/>
            <a:pathLst>
              <a:path w="128270" h="106045">
                <a:moveTo>
                  <a:pt x="127876" y="105778"/>
                </a:moveTo>
                <a:lnTo>
                  <a:pt x="0" y="105778"/>
                </a:lnTo>
                <a:lnTo>
                  <a:pt x="0" y="0"/>
                </a:lnTo>
                <a:lnTo>
                  <a:pt x="127876" y="0"/>
                </a:lnTo>
                <a:lnTo>
                  <a:pt x="127876" y="1057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0353510" y="4399052"/>
            <a:ext cx="119380" cy="98426"/>
          </a:xfrm>
          <a:custGeom>
            <a:avLst/>
            <a:gdLst/>
            <a:ahLst/>
            <a:cxnLst/>
            <a:rect l="l" t="t" r="r" b="b"/>
            <a:pathLst>
              <a:path w="119379" h="98425">
                <a:moveTo>
                  <a:pt x="118910" y="98336"/>
                </a:moveTo>
                <a:lnTo>
                  <a:pt x="0" y="98336"/>
                </a:lnTo>
                <a:lnTo>
                  <a:pt x="0" y="0"/>
                </a:lnTo>
                <a:lnTo>
                  <a:pt x="118910" y="0"/>
                </a:lnTo>
                <a:lnTo>
                  <a:pt x="118910" y="98336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0412958" y="4395320"/>
            <a:ext cx="0" cy="106044"/>
          </a:xfrm>
          <a:custGeom>
            <a:avLst/>
            <a:gdLst/>
            <a:ahLst/>
            <a:cxnLst/>
            <a:rect l="l" t="t" r="r" b="b"/>
            <a:pathLst>
              <a:path h="106045">
                <a:moveTo>
                  <a:pt x="0" y="0"/>
                </a:moveTo>
                <a:lnTo>
                  <a:pt x="0" y="105778"/>
                </a:lnTo>
              </a:path>
            </a:pathLst>
          </a:custGeom>
          <a:ln w="44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0567860" y="4395320"/>
            <a:ext cx="128270" cy="106044"/>
          </a:xfrm>
          <a:custGeom>
            <a:avLst/>
            <a:gdLst/>
            <a:ahLst/>
            <a:cxnLst/>
            <a:rect l="l" t="t" r="r" b="b"/>
            <a:pathLst>
              <a:path w="128270" h="106045">
                <a:moveTo>
                  <a:pt x="127901" y="105778"/>
                </a:moveTo>
                <a:lnTo>
                  <a:pt x="0" y="105778"/>
                </a:lnTo>
                <a:lnTo>
                  <a:pt x="0" y="0"/>
                </a:lnTo>
                <a:lnTo>
                  <a:pt x="127901" y="0"/>
                </a:lnTo>
                <a:lnTo>
                  <a:pt x="127901" y="1057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0572356" y="4399052"/>
            <a:ext cx="119380" cy="98426"/>
          </a:xfrm>
          <a:custGeom>
            <a:avLst/>
            <a:gdLst/>
            <a:ahLst/>
            <a:cxnLst/>
            <a:rect l="l" t="t" r="r" b="b"/>
            <a:pathLst>
              <a:path w="119379" h="98425">
                <a:moveTo>
                  <a:pt x="118910" y="98336"/>
                </a:moveTo>
                <a:lnTo>
                  <a:pt x="0" y="98336"/>
                </a:lnTo>
                <a:lnTo>
                  <a:pt x="0" y="0"/>
                </a:lnTo>
                <a:lnTo>
                  <a:pt x="118910" y="0"/>
                </a:lnTo>
                <a:lnTo>
                  <a:pt x="118910" y="98336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0631804" y="4395320"/>
            <a:ext cx="0" cy="106044"/>
          </a:xfrm>
          <a:custGeom>
            <a:avLst/>
            <a:gdLst/>
            <a:ahLst/>
            <a:cxnLst/>
            <a:rect l="l" t="t" r="r" b="b"/>
            <a:pathLst>
              <a:path h="106045">
                <a:moveTo>
                  <a:pt x="0" y="0"/>
                </a:moveTo>
                <a:lnTo>
                  <a:pt x="0" y="105778"/>
                </a:lnTo>
              </a:path>
            </a:pathLst>
          </a:custGeom>
          <a:ln w="44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1360925" y="4538245"/>
            <a:ext cx="128270" cy="106044"/>
          </a:xfrm>
          <a:custGeom>
            <a:avLst/>
            <a:gdLst/>
            <a:ahLst/>
            <a:cxnLst/>
            <a:rect l="l" t="t" r="r" b="b"/>
            <a:pathLst>
              <a:path w="128270" h="106045">
                <a:moveTo>
                  <a:pt x="127901" y="105803"/>
                </a:moveTo>
                <a:lnTo>
                  <a:pt x="0" y="105803"/>
                </a:lnTo>
                <a:lnTo>
                  <a:pt x="0" y="0"/>
                </a:lnTo>
                <a:lnTo>
                  <a:pt x="127901" y="0"/>
                </a:lnTo>
                <a:lnTo>
                  <a:pt x="127901" y="1058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1365421" y="4541977"/>
            <a:ext cx="119380" cy="98426"/>
          </a:xfrm>
          <a:custGeom>
            <a:avLst/>
            <a:gdLst/>
            <a:ahLst/>
            <a:cxnLst/>
            <a:rect l="l" t="t" r="r" b="b"/>
            <a:pathLst>
              <a:path w="119379" h="98425">
                <a:moveTo>
                  <a:pt x="118897" y="98361"/>
                </a:moveTo>
                <a:lnTo>
                  <a:pt x="0" y="98361"/>
                </a:lnTo>
                <a:lnTo>
                  <a:pt x="0" y="0"/>
                </a:lnTo>
                <a:lnTo>
                  <a:pt x="118897" y="0"/>
                </a:lnTo>
                <a:lnTo>
                  <a:pt x="118897" y="98361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1424887" y="4538245"/>
            <a:ext cx="0" cy="106044"/>
          </a:xfrm>
          <a:custGeom>
            <a:avLst/>
            <a:gdLst/>
            <a:ahLst/>
            <a:cxnLst/>
            <a:rect l="l" t="t" r="r" b="b"/>
            <a:pathLst>
              <a:path h="106045">
                <a:moveTo>
                  <a:pt x="0" y="0"/>
                </a:moveTo>
                <a:lnTo>
                  <a:pt x="0" y="105803"/>
                </a:lnTo>
              </a:path>
            </a:pathLst>
          </a:custGeom>
          <a:ln w="44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1579758" y="4538245"/>
            <a:ext cx="128270" cy="106044"/>
          </a:xfrm>
          <a:custGeom>
            <a:avLst/>
            <a:gdLst/>
            <a:ahLst/>
            <a:cxnLst/>
            <a:rect l="l" t="t" r="r" b="b"/>
            <a:pathLst>
              <a:path w="128270" h="106045">
                <a:moveTo>
                  <a:pt x="127901" y="105803"/>
                </a:moveTo>
                <a:lnTo>
                  <a:pt x="0" y="105803"/>
                </a:lnTo>
                <a:lnTo>
                  <a:pt x="0" y="0"/>
                </a:lnTo>
                <a:lnTo>
                  <a:pt x="127901" y="0"/>
                </a:lnTo>
                <a:lnTo>
                  <a:pt x="127901" y="1058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1584267" y="4541977"/>
            <a:ext cx="119380" cy="98426"/>
          </a:xfrm>
          <a:custGeom>
            <a:avLst/>
            <a:gdLst/>
            <a:ahLst/>
            <a:cxnLst/>
            <a:rect l="l" t="t" r="r" b="b"/>
            <a:pathLst>
              <a:path w="119379" h="98425">
                <a:moveTo>
                  <a:pt x="118897" y="98361"/>
                </a:moveTo>
                <a:lnTo>
                  <a:pt x="0" y="98361"/>
                </a:lnTo>
                <a:lnTo>
                  <a:pt x="0" y="0"/>
                </a:lnTo>
                <a:lnTo>
                  <a:pt x="118897" y="0"/>
                </a:lnTo>
                <a:lnTo>
                  <a:pt x="118897" y="98361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1643728" y="4538245"/>
            <a:ext cx="0" cy="106044"/>
          </a:xfrm>
          <a:custGeom>
            <a:avLst/>
            <a:gdLst/>
            <a:ahLst/>
            <a:cxnLst/>
            <a:rect l="l" t="t" r="r" b="b"/>
            <a:pathLst>
              <a:path h="106045">
                <a:moveTo>
                  <a:pt x="0" y="0"/>
                </a:moveTo>
                <a:lnTo>
                  <a:pt x="0" y="105803"/>
                </a:lnTo>
              </a:path>
            </a:pathLst>
          </a:custGeom>
          <a:ln w="44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1360925" y="4395320"/>
            <a:ext cx="128270" cy="106044"/>
          </a:xfrm>
          <a:custGeom>
            <a:avLst/>
            <a:gdLst/>
            <a:ahLst/>
            <a:cxnLst/>
            <a:rect l="l" t="t" r="r" b="b"/>
            <a:pathLst>
              <a:path w="128270" h="106045">
                <a:moveTo>
                  <a:pt x="127901" y="105778"/>
                </a:moveTo>
                <a:lnTo>
                  <a:pt x="0" y="105778"/>
                </a:lnTo>
                <a:lnTo>
                  <a:pt x="0" y="0"/>
                </a:lnTo>
                <a:lnTo>
                  <a:pt x="127901" y="0"/>
                </a:lnTo>
                <a:lnTo>
                  <a:pt x="127901" y="1057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1365421" y="4399052"/>
            <a:ext cx="119380" cy="98426"/>
          </a:xfrm>
          <a:custGeom>
            <a:avLst/>
            <a:gdLst/>
            <a:ahLst/>
            <a:cxnLst/>
            <a:rect l="l" t="t" r="r" b="b"/>
            <a:pathLst>
              <a:path w="119379" h="98425">
                <a:moveTo>
                  <a:pt x="118897" y="98336"/>
                </a:moveTo>
                <a:lnTo>
                  <a:pt x="0" y="98336"/>
                </a:lnTo>
                <a:lnTo>
                  <a:pt x="0" y="0"/>
                </a:lnTo>
                <a:lnTo>
                  <a:pt x="118897" y="0"/>
                </a:lnTo>
                <a:lnTo>
                  <a:pt x="118897" y="98336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1424887" y="4395320"/>
            <a:ext cx="0" cy="106044"/>
          </a:xfrm>
          <a:custGeom>
            <a:avLst/>
            <a:gdLst/>
            <a:ahLst/>
            <a:cxnLst/>
            <a:rect l="l" t="t" r="r" b="b"/>
            <a:pathLst>
              <a:path h="106045">
                <a:moveTo>
                  <a:pt x="0" y="0"/>
                </a:moveTo>
                <a:lnTo>
                  <a:pt x="0" y="105778"/>
                </a:lnTo>
              </a:path>
            </a:pathLst>
          </a:custGeom>
          <a:ln w="44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1579758" y="4395320"/>
            <a:ext cx="128270" cy="106044"/>
          </a:xfrm>
          <a:custGeom>
            <a:avLst/>
            <a:gdLst/>
            <a:ahLst/>
            <a:cxnLst/>
            <a:rect l="l" t="t" r="r" b="b"/>
            <a:pathLst>
              <a:path w="128270" h="106045">
                <a:moveTo>
                  <a:pt x="127901" y="105778"/>
                </a:moveTo>
                <a:lnTo>
                  <a:pt x="0" y="105778"/>
                </a:lnTo>
                <a:lnTo>
                  <a:pt x="0" y="0"/>
                </a:lnTo>
                <a:lnTo>
                  <a:pt x="127901" y="0"/>
                </a:lnTo>
                <a:lnTo>
                  <a:pt x="127901" y="1057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1584267" y="4399052"/>
            <a:ext cx="119380" cy="98426"/>
          </a:xfrm>
          <a:custGeom>
            <a:avLst/>
            <a:gdLst/>
            <a:ahLst/>
            <a:cxnLst/>
            <a:rect l="l" t="t" r="r" b="b"/>
            <a:pathLst>
              <a:path w="119379" h="98425">
                <a:moveTo>
                  <a:pt x="118897" y="98336"/>
                </a:moveTo>
                <a:lnTo>
                  <a:pt x="0" y="98336"/>
                </a:lnTo>
                <a:lnTo>
                  <a:pt x="0" y="0"/>
                </a:lnTo>
                <a:lnTo>
                  <a:pt x="118897" y="0"/>
                </a:lnTo>
                <a:lnTo>
                  <a:pt x="118897" y="98336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1643728" y="4395320"/>
            <a:ext cx="0" cy="106044"/>
          </a:xfrm>
          <a:custGeom>
            <a:avLst/>
            <a:gdLst/>
            <a:ahLst/>
            <a:cxnLst/>
            <a:rect l="l" t="t" r="r" b="b"/>
            <a:pathLst>
              <a:path h="106045">
                <a:moveTo>
                  <a:pt x="0" y="0"/>
                </a:moveTo>
                <a:lnTo>
                  <a:pt x="0" y="105778"/>
                </a:lnTo>
              </a:path>
            </a:pathLst>
          </a:custGeom>
          <a:ln w="449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10126303" y="3599830"/>
            <a:ext cx="1783714" cy="1757045"/>
          </a:xfrm>
          <a:custGeom>
            <a:avLst/>
            <a:gdLst/>
            <a:ahLst/>
            <a:cxnLst/>
            <a:rect l="l" t="t" r="r" b="b"/>
            <a:pathLst>
              <a:path w="1783715" h="1757045">
                <a:moveTo>
                  <a:pt x="891667" y="1756879"/>
                </a:moveTo>
                <a:lnTo>
                  <a:pt x="940590" y="1755580"/>
                </a:lnTo>
                <a:lnTo>
                  <a:pt x="988824" y="1751725"/>
                </a:lnTo>
                <a:lnTo>
                  <a:pt x="1036300" y="1745382"/>
                </a:lnTo>
                <a:lnTo>
                  <a:pt x="1082950" y="1736618"/>
                </a:lnTo>
                <a:lnTo>
                  <a:pt x="1128707" y="1725500"/>
                </a:lnTo>
                <a:lnTo>
                  <a:pt x="1173503" y="1712096"/>
                </a:lnTo>
                <a:lnTo>
                  <a:pt x="1217268" y="1696471"/>
                </a:lnTo>
                <a:lnTo>
                  <a:pt x="1259937" y="1678693"/>
                </a:lnTo>
                <a:lnTo>
                  <a:pt x="1301439" y="1658829"/>
                </a:lnTo>
                <a:lnTo>
                  <a:pt x="1341708" y="1636946"/>
                </a:lnTo>
                <a:lnTo>
                  <a:pt x="1380676" y="1613111"/>
                </a:lnTo>
                <a:lnTo>
                  <a:pt x="1418274" y="1587390"/>
                </a:lnTo>
                <a:lnTo>
                  <a:pt x="1454434" y="1559852"/>
                </a:lnTo>
                <a:lnTo>
                  <a:pt x="1489089" y="1530562"/>
                </a:lnTo>
                <a:lnTo>
                  <a:pt x="1522171" y="1499589"/>
                </a:lnTo>
                <a:lnTo>
                  <a:pt x="1553611" y="1466998"/>
                </a:lnTo>
                <a:lnTo>
                  <a:pt x="1583341" y="1432856"/>
                </a:lnTo>
                <a:lnTo>
                  <a:pt x="1611294" y="1397232"/>
                </a:lnTo>
                <a:lnTo>
                  <a:pt x="1637401" y="1360192"/>
                </a:lnTo>
                <a:lnTo>
                  <a:pt x="1661595" y="1321802"/>
                </a:lnTo>
                <a:lnTo>
                  <a:pt x="1683807" y="1282130"/>
                </a:lnTo>
                <a:lnTo>
                  <a:pt x="1703970" y="1241243"/>
                </a:lnTo>
                <a:lnTo>
                  <a:pt x="1722016" y="1199207"/>
                </a:lnTo>
                <a:lnTo>
                  <a:pt x="1737876" y="1156090"/>
                </a:lnTo>
                <a:lnTo>
                  <a:pt x="1751482" y="1111959"/>
                </a:lnTo>
                <a:lnTo>
                  <a:pt x="1762767" y="1066881"/>
                </a:lnTo>
                <a:lnTo>
                  <a:pt x="1771663" y="1020922"/>
                </a:lnTo>
                <a:lnTo>
                  <a:pt x="1778101" y="974150"/>
                </a:lnTo>
                <a:lnTo>
                  <a:pt x="1782014" y="926631"/>
                </a:lnTo>
                <a:lnTo>
                  <a:pt x="1783334" y="878433"/>
                </a:lnTo>
                <a:lnTo>
                  <a:pt x="1782014" y="830235"/>
                </a:lnTo>
                <a:lnTo>
                  <a:pt x="1778101" y="782717"/>
                </a:lnTo>
                <a:lnTo>
                  <a:pt x="1771663" y="735945"/>
                </a:lnTo>
                <a:lnTo>
                  <a:pt x="1762767" y="689986"/>
                </a:lnTo>
                <a:lnTo>
                  <a:pt x="1751482" y="644908"/>
                </a:lnTo>
                <a:lnTo>
                  <a:pt x="1737876" y="600777"/>
                </a:lnTo>
                <a:lnTo>
                  <a:pt x="1722016" y="557661"/>
                </a:lnTo>
                <a:lnTo>
                  <a:pt x="1703970" y="515626"/>
                </a:lnTo>
                <a:lnTo>
                  <a:pt x="1683807" y="474739"/>
                </a:lnTo>
                <a:lnTo>
                  <a:pt x="1661595" y="435068"/>
                </a:lnTo>
                <a:lnTo>
                  <a:pt x="1637401" y="396678"/>
                </a:lnTo>
                <a:lnTo>
                  <a:pt x="1611294" y="359639"/>
                </a:lnTo>
                <a:lnTo>
                  <a:pt x="1583341" y="324015"/>
                </a:lnTo>
                <a:lnTo>
                  <a:pt x="1553611" y="289874"/>
                </a:lnTo>
                <a:lnTo>
                  <a:pt x="1522171" y="257284"/>
                </a:lnTo>
                <a:lnTo>
                  <a:pt x="1489089" y="226311"/>
                </a:lnTo>
                <a:lnTo>
                  <a:pt x="1454434" y="197022"/>
                </a:lnTo>
                <a:lnTo>
                  <a:pt x="1418274" y="169484"/>
                </a:lnTo>
                <a:lnTo>
                  <a:pt x="1380676" y="143764"/>
                </a:lnTo>
                <a:lnTo>
                  <a:pt x="1341708" y="119930"/>
                </a:lnTo>
                <a:lnTo>
                  <a:pt x="1301439" y="98047"/>
                </a:lnTo>
                <a:lnTo>
                  <a:pt x="1259937" y="78184"/>
                </a:lnTo>
                <a:lnTo>
                  <a:pt x="1217268" y="60406"/>
                </a:lnTo>
                <a:lnTo>
                  <a:pt x="1173503" y="44782"/>
                </a:lnTo>
                <a:lnTo>
                  <a:pt x="1128707" y="31377"/>
                </a:lnTo>
                <a:lnTo>
                  <a:pt x="1082950" y="20260"/>
                </a:lnTo>
                <a:lnTo>
                  <a:pt x="1036300" y="11497"/>
                </a:lnTo>
                <a:lnTo>
                  <a:pt x="988824" y="5154"/>
                </a:lnTo>
                <a:lnTo>
                  <a:pt x="940590" y="1299"/>
                </a:lnTo>
                <a:lnTo>
                  <a:pt x="891667" y="0"/>
                </a:lnTo>
                <a:lnTo>
                  <a:pt x="842743" y="1299"/>
                </a:lnTo>
                <a:lnTo>
                  <a:pt x="794509" y="5154"/>
                </a:lnTo>
                <a:lnTo>
                  <a:pt x="747033" y="11497"/>
                </a:lnTo>
                <a:lnTo>
                  <a:pt x="700383" y="20260"/>
                </a:lnTo>
                <a:lnTo>
                  <a:pt x="654626" y="31377"/>
                </a:lnTo>
                <a:lnTo>
                  <a:pt x="609830" y="44782"/>
                </a:lnTo>
                <a:lnTo>
                  <a:pt x="566065" y="60406"/>
                </a:lnTo>
                <a:lnTo>
                  <a:pt x="523396" y="78184"/>
                </a:lnTo>
                <a:lnTo>
                  <a:pt x="481894" y="98047"/>
                </a:lnTo>
                <a:lnTo>
                  <a:pt x="441625" y="119930"/>
                </a:lnTo>
                <a:lnTo>
                  <a:pt x="402657" y="143764"/>
                </a:lnTo>
                <a:lnTo>
                  <a:pt x="365059" y="169484"/>
                </a:lnTo>
                <a:lnTo>
                  <a:pt x="328899" y="197022"/>
                </a:lnTo>
                <a:lnTo>
                  <a:pt x="294244" y="226311"/>
                </a:lnTo>
                <a:lnTo>
                  <a:pt x="261162" y="257284"/>
                </a:lnTo>
                <a:lnTo>
                  <a:pt x="229722" y="289874"/>
                </a:lnTo>
                <a:lnTo>
                  <a:pt x="199992" y="324015"/>
                </a:lnTo>
                <a:lnTo>
                  <a:pt x="172039" y="359639"/>
                </a:lnTo>
                <a:lnTo>
                  <a:pt x="145932" y="396678"/>
                </a:lnTo>
                <a:lnTo>
                  <a:pt x="121738" y="435068"/>
                </a:lnTo>
                <a:lnTo>
                  <a:pt x="99526" y="474739"/>
                </a:lnTo>
                <a:lnTo>
                  <a:pt x="79363" y="515626"/>
                </a:lnTo>
                <a:lnTo>
                  <a:pt x="61317" y="557661"/>
                </a:lnTo>
                <a:lnTo>
                  <a:pt x="45457" y="600777"/>
                </a:lnTo>
                <a:lnTo>
                  <a:pt x="31851" y="644908"/>
                </a:lnTo>
                <a:lnTo>
                  <a:pt x="20566" y="689986"/>
                </a:lnTo>
                <a:lnTo>
                  <a:pt x="11670" y="735945"/>
                </a:lnTo>
                <a:lnTo>
                  <a:pt x="5232" y="782717"/>
                </a:lnTo>
                <a:lnTo>
                  <a:pt x="1319" y="830235"/>
                </a:lnTo>
                <a:lnTo>
                  <a:pt x="0" y="878433"/>
                </a:lnTo>
                <a:lnTo>
                  <a:pt x="1319" y="926631"/>
                </a:lnTo>
                <a:lnTo>
                  <a:pt x="5232" y="974150"/>
                </a:lnTo>
                <a:lnTo>
                  <a:pt x="11670" y="1020922"/>
                </a:lnTo>
                <a:lnTo>
                  <a:pt x="20566" y="1066881"/>
                </a:lnTo>
                <a:lnTo>
                  <a:pt x="31851" y="1111959"/>
                </a:lnTo>
                <a:lnTo>
                  <a:pt x="45457" y="1156090"/>
                </a:lnTo>
                <a:lnTo>
                  <a:pt x="61317" y="1199207"/>
                </a:lnTo>
                <a:lnTo>
                  <a:pt x="79363" y="1241243"/>
                </a:lnTo>
                <a:lnTo>
                  <a:pt x="99526" y="1282130"/>
                </a:lnTo>
                <a:lnTo>
                  <a:pt x="121738" y="1321802"/>
                </a:lnTo>
                <a:lnTo>
                  <a:pt x="145932" y="1360192"/>
                </a:lnTo>
                <a:lnTo>
                  <a:pt x="172039" y="1397232"/>
                </a:lnTo>
                <a:lnTo>
                  <a:pt x="199992" y="1432856"/>
                </a:lnTo>
                <a:lnTo>
                  <a:pt x="229722" y="1466998"/>
                </a:lnTo>
                <a:lnTo>
                  <a:pt x="261162" y="1499589"/>
                </a:lnTo>
                <a:lnTo>
                  <a:pt x="294244" y="1530562"/>
                </a:lnTo>
                <a:lnTo>
                  <a:pt x="328899" y="1559852"/>
                </a:lnTo>
                <a:lnTo>
                  <a:pt x="365059" y="1587390"/>
                </a:lnTo>
                <a:lnTo>
                  <a:pt x="402657" y="1613111"/>
                </a:lnTo>
                <a:lnTo>
                  <a:pt x="441625" y="1636946"/>
                </a:lnTo>
                <a:lnTo>
                  <a:pt x="481894" y="1658829"/>
                </a:lnTo>
                <a:lnTo>
                  <a:pt x="523396" y="1678693"/>
                </a:lnTo>
                <a:lnTo>
                  <a:pt x="566065" y="1696471"/>
                </a:lnTo>
                <a:lnTo>
                  <a:pt x="609830" y="1712096"/>
                </a:lnTo>
                <a:lnTo>
                  <a:pt x="654626" y="1725500"/>
                </a:lnTo>
                <a:lnTo>
                  <a:pt x="700383" y="1736618"/>
                </a:lnTo>
                <a:lnTo>
                  <a:pt x="747033" y="1745382"/>
                </a:lnTo>
                <a:lnTo>
                  <a:pt x="794509" y="1751725"/>
                </a:lnTo>
                <a:lnTo>
                  <a:pt x="842743" y="1755580"/>
                </a:lnTo>
                <a:lnTo>
                  <a:pt x="891667" y="1756879"/>
                </a:lnTo>
                <a:close/>
              </a:path>
            </a:pathLst>
          </a:custGeom>
          <a:ln w="90678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4649653" y="7140677"/>
            <a:ext cx="1239520" cy="141606"/>
          </a:xfrm>
          <a:custGeom>
            <a:avLst/>
            <a:gdLst/>
            <a:ahLst/>
            <a:cxnLst/>
            <a:rect l="l" t="t" r="r" b="b"/>
            <a:pathLst>
              <a:path w="1239520" h="141604">
                <a:moveTo>
                  <a:pt x="1238961" y="141109"/>
                </a:moveTo>
                <a:lnTo>
                  <a:pt x="0" y="141109"/>
                </a:lnTo>
                <a:lnTo>
                  <a:pt x="0" y="0"/>
                </a:lnTo>
                <a:lnTo>
                  <a:pt x="1238961" y="0"/>
                </a:lnTo>
                <a:lnTo>
                  <a:pt x="1238961" y="141109"/>
                </a:lnTo>
              </a:path>
            </a:pathLst>
          </a:custGeom>
          <a:ln w="495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579876" y="6850612"/>
            <a:ext cx="1341120" cy="476885"/>
          </a:xfrm>
          <a:custGeom>
            <a:avLst/>
            <a:gdLst/>
            <a:ahLst/>
            <a:cxnLst/>
            <a:rect l="l" t="t" r="r" b="b"/>
            <a:pathLst>
              <a:path w="1341120" h="476884">
                <a:moveTo>
                  <a:pt x="1127437" y="304164"/>
                </a:moveTo>
                <a:lnTo>
                  <a:pt x="259257" y="304164"/>
                </a:lnTo>
                <a:lnTo>
                  <a:pt x="311424" y="314871"/>
                </a:lnTo>
                <a:lnTo>
                  <a:pt x="348157" y="341932"/>
                </a:lnTo>
                <a:lnTo>
                  <a:pt x="372227" y="377756"/>
                </a:lnTo>
                <a:lnTo>
                  <a:pt x="386406" y="414754"/>
                </a:lnTo>
                <a:lnTo>
                  <a:pt x="393465" y="445336"/>
                </a:lnTo>
                <a:lnTo>
                  <a:pt x="396176" y="461911"/>
                </a:lnTo>
                <a:lnTo>
                  <a:pt x="399084" y="476021"/>
                </a:lnTo>
                <a:lnTo>
                  <a:pt x="410730" y="476262"/>
                </a:lnTo>
                <a:lnTo>
                  <a:pt x="1000582" y="476262"/>
                </a:lnTo>
                <a:lnTo>
                  <a:pt x="1014588" y="469134"/>
                </a:lnTo>
                <a:lnTo>
                  <a:pt x="1025248" y="450949"/>
                </a:lnTo>
                <a:lnTo>
                  <a:pt x="1033046" y="426504"/>
                </a:lnTo>
                <a:lnTo>
                  <a:pt x="1038466" y="400595"/>
                </a:lnTo>
                <a:lnTo>
                  <a:pt x="1050359" y="369941"/>
                </a:lnTo>
                <a:lnTo>
                  <a:pt x="1076872" y="335044"/>
                </a:lnTo>
                <a:lnTo>
                  <a:pt x="1117313" y="306405"/>
                </a:lnTo>
                <a:lnTo>
                  <a:pt x="1127437" y="304164"/>
                </a:lnTo>
                <a:close/>
              </a:path>
              <a:path w="1341120" h="476884">
                <a:moveTo>
                  <a:pt x="595336" y="0"/>
                </a:moveTo>
                <a:lnTo>
                  <a:pt x="526296" y="1643"/>
                </a:lnTo>
                <a:lnTo>
                  <a:pt x="461385" y="6776"/>
                </a:lnTo>
                <a:lnTo>
                  <a:pt x="407098" y="16331"/>
                </a:lnTo>
                <a:lnTo>
                  <a:pt x="360732" y="31915"/>
                </a:lnTo>
                <a:lnTo>
                  <a:pt x="315654" y="53428"/>
                </a:lnTo>
                <a:lnTo>
                  <a:pt x="272437" y="79261"/>
                </a:lnTo>
                <a:lnTo>
                  <a:pt x="231654" y="107806"/>
                </a:lnTo>
                <a:lnTo>
                  <a:pt x="193879" y="137453"/>
                </a:lnTo>
                <a:lnTo>
                  <a:pt x="159683" y="166596"/>
                </a:lnTo>
                <a:lnTo>
                  <a:pt x="129641" y="193623"/>
                </a:lnTo>
                <a:lnTo>
                  <a:pt x="87644" y="240052"/>
                </a:lnTo>
                <a:lnTo>
                  <a:pt x="58000" y="286267"/>
                </a:lnTo>
                <a:lnTo>
                  <a:pt x="39416" y="326219"/>
                </a:lnTo>
                <a:lnTo>
                  <a:pt x="30594" y="353859"/>
                </a:lnTo>
                <a:lnTo>
                  <a:pt x="22749" y="377474"/>
                </a:lnTo>
                <a:lnTo>
                  <a:pt x="11487" y="404772"/>
                </a:lnTo>
                <a:lnTo>
                  <a:pt x="2130" y="428867"/>
                </a:lnTo>
                <a:lnTo>
                  <a:pt x="0" y="442874"/>
                </a:lnTo>
                <a:lnTo>
                  <a:pt x="4394" y="451776"/>
                </a:lnTo>
                <a:lnTo>
                  <a:pt x="14579" y="454748"/>
                </a:lnTo>
                <a:lnTo>
                  <a:pt x="53174" y="454748"/>
                </a:lnTo>
                <a:lnTo>
                  <a:pt x="76551" y="446407"/>
                </a:lnTo>
                <a:lnTo>
                  <a:pt x="98233" y="424895"/>
                </a:lnTo>
                <a:lnTo>
                  <a:pt x="120450" y="395480"/>
                </a:lnTo>
                <a:lnTo>
                  <a:pt x="145431" y="363432"/>
                </a:lnTo>
                <a:lnTo>
                  <a:pt x="175407" y="334018"/>
                </a:lnTo>
                <a:lnTo>
                  <a:pt x="212606" y="312506"/>
                </a:lnTo>
                <a:lnTo>
                  <a:pt x="259257" y="304164"/>
                </a:lnTo>
                <a:lnTo>
                  <a:pt x="1127437" y="304164"/>
                </a:lnTo>
                <a:lnTo>
                  <a:pt x="1170990" y="294525"/>
                </a:lnTo>
                <a:lnTo>
                  <a:pt x="1301580" y="294525"/>
                </a:lnTo>
                <a:lnTo>
                  <a:pt x="1299898" y="290805"/>
                </a:lnTo>
                <a:lnTo>
                  <a:pt x="1272209" y="252983"/>
                </a:lnTo>
                <a:lnTo>
                  <a:pt x="1236022" y="226339"/>
                </a:lnTo>
                <a:lnTo>
                  <a:pt x="1189628" y="203649"/>
                </a:lnTo>
                <a:lnTo>
                  <a:pt x="1137152" y="185305"/>
                </a:lnTo>
                <a:lnTo>
                  <a:pt x="1082714" y="171698"/>
                </a:lnTo>
                <a:lnTo>
                  <a:pt x="1030439" y="163220"/>
                </a:lnTo>
                <a:lnTo>
                  <a:pt x="981921" y="156485"/>
                </a:lnTo>
                <a:lnTo>
                  <a:pt x="952522" y="146697"/>
                </a:lnTo>
                <a:lnTo>
                  <a:pt x="929680" y="127737"/>
                </a:lnTo>
                <a:lnTo>
                  <a:pt x="900836" y="93484"/>
                </a:lnTo>
                <a:lnTo>
                  <a:pt x="864584" y="56498"/>
                </a:lnTo>
                <a:lnTo>
                  <a:pt x="830375" y="31817"/>
                </a:lnTo>
                <a:lnTo>
                  <a:pt x="782840" y="9651"/>
                </a:lnTo>
                <a:lnTo>
                  <a:pt x="719812" y="3447"/>
                </a:lnTo>
                <a:lnTo>
                  <a:pt x="662007" y="912"/>
                </a:lnTo>
                <a:lnTo>
                  <a:pt x="595336" y="0"/>
                </a:lnTo>
                <a:close/>
              </a:path>
              <a:path w="1341120" h="476884">
                <a:moveTo>
                  <a:pt x="1301580" y="294525"/>
                </a:moveTo>
                <a:lnTo>
                  <a:pt x="1170990" y="294525"/>
                </a:lnTo>
                <a:lnTo>
                  <a:pt x="1220278" y="304828"/>
                </a:lnTo>
                <a:lnTo>
                  <a:pt x="1251818" y="330220"/>
                </a:lnTo>
                <a:lnTo>
                  <a:pt x="1271344" y="362424"/>
                </a:lnTo>
                <a:lnTo>
                  <a:pt x="1284592" y="393166"/>
                </a:lnTo>
                <a:lnTo>
                  <a:pt x="1294028" y="414372"/>
                </a:lnTo>
                <a:lnTo>
                  <a:pt x="1300006" y="426504"/>
                </a:lnTo>
                <a:lnTo>
                  <a:pt x="1304976" y="433973"/>
                </a:lnTo>
                <a:lnTo>
                  <a:pt x="1311541" y="441413"/>
                </a:lnTo>
                <a:lnTo>
                  <a:pt x="1333385" y="441413"/>
                </a:lnTo>
                <a:lnTo>
                  <a:pt x="1341005" y="426373"/>
                </a:lnTo>
                <a:lnTo>
                  <a:pt x="1336496" y="388754"/>
                </a:lnTo>
                <a:lnTo>
                  <a:pt x="1322060" y="339813"/>
                </a:lnTo>
                <a:lnTo>
                  <a:pt x="1301580" y="294525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4579876" y="6850612"/>
            <a:ext cx="1341120" cy="476885"/>
          </a:xfrm>
          <a:custGeom>
            <a:avLst/>
            <a:gdLst/>
            <a:ahLst/>
            <a:cxnLst/>
            <a:rect l="l" t="t" r="r" b="b"/>
            <a:pathLst>
              <a:path w="1341120" h="476884">
                <a:moveTo>
                  <a:pt x="682358" y="476262"/>
                </a:moveTo>
                <a:lnTo>
                  <a:pt x="410730" y="476262"/>
                </a:lnTo>
                <a:lnTo>
                  <a:pt x="399084" y="476021"/>
                </a:lnTo>
                <a:lnTo>
                  <a:pt x="396176" y="461911"/>
                </a:lnTo>
                <a:lnTo>
                  <a:pt x="393465" y="445336"/>
                </a:lnTo>
                <a:lnTo>
                  <a:pt x="386406" y="414754"/>
                </a:lnTo>
                <a:lnTo>
                  <a:pt x="372227" y="377756"/>
                </a:lnTo>
                <a:lnTo>
                  <a:pt x="348157" y="341932"/>
                </a:lnTo>
                <a:lnTo>
                  <a:pt x="311424" y="314871"/>
                </a:lnTo>
                <a:lnTo>
                  <a:pt x="259257" y="304164"/>
                </a:lnTo>
                <a:lnTo>
                  <a:pt x="212606" y="312506"/>
                </a:lnTo>
                <a:lnTo>
                  <a:pt x="175407" y="334018"/>
                </a:lnTo>
                <a:lnTo>
                  <a:pt x="145431" y="363432"/>
                </a:lnTo>
                <a:lnTo>
                  <a:pt x="120450" y="395480"/>
                </a:lnTo>
                <a:lnTo>
                  <a:pt x="98233" y="424895"/>
                </a:lnTo>
                <a:lnTo>
                  <a:pt x="76551" y="446407"/>
                </a:lnTo>
                <a:lnTo>
                  <a:pt x="53174" y="454748"/>
                </a:lnTo>
                <a:lnTo>
                  <a:pt x="14579" y="454748"/>
                </a:lnTo>
                <a:lnTo>
                  <a:pt x="4394" y="451776"/>
                </a:lnTo>
                <a:lnTo>
                  <a:pt x="0" y="442874"/>
                </a:lnTo>
                <a:lnTo>
                  <a:pt x="2130" y="428867"/>
                </a:lnTo>
                <a:lnTo>
                  <a:pt x="11487" y="404772"/>
                </a:lnTo>
                <a:lnTo>
                  <a:pt x="22749" y="377474"/>
                </a:lnTo>
                <a:lnTo>
                  <a:pt x="30594" y="353859"/>
                </a:lnTo>
                <a:lnTo>
                  <a:pt x="58000" y="286267"/>
                </a:lnTo>
                <a:lnTo>
                  <a:pt x="87644" y="240052"/>
                </a:lnTo>
                <a:lnTo>
                  <a:pt x="129641" y="193623"/>
                </a:lnTo>
                <a:lnTo>
                  <a:pt x="159683" y="166596"/>
                </a:lnTo>
                <a:lnTo>
                  <a:pt x="193879" y="137453"/>
                </a:lnTo>
                <a:lnTo>
                  <a:pt x="231654" y="107806"/>
                </a:lnTo>
                <a:lnTo>
                  <a:pt x="272437" y="79261"/>
                </a:lnTo>
                <a:lnTo>
                  <a:pt x="315654" y="53428"/>
                </a:lnTo>
                <a:lnTo>
                  <a:pt x="360732" y="31915"/>
                </a:lnTo>
                <a:lnTo>
                  <a:pt x="407098" y="16331"/>
                </a:lnTo>
                <a:lnTo>
                  <a:pt x="461385" y="6776"/>
                </a:lnTo>
                <a:lnTo>
                  <a:pt x="526296" y="1643"/>
                </a:lnTo>
                <a:lnTo>
                  <a:pt x="595336" y="0"/>
                </a:lnTo>
                <a:lnTo>
                  <a:pt x="662007" y="912"/>
                </a:lnTo>
                <a:lnTo>
                  <a:pt x="719812" y="3447"/>
                </a:lnTo>
                <a:lnTo>
                  <a:pt x="762256" y="6671"/>
                </a:lnTo>
                <a:lnTo>
                  <a:pt x="801897" y="17012"/>
                </a:lnTo>
                <a:lnTo>
                  <a:pt x="864584" y="56498"/>
                </a:lnTo>
                <a:lnTo>
                  <a:pt x="900836" y="93484"/>
                </a:lnTo>
                <a:lnTo>
                  <a:pt x="929680" y="127737"/>
                </a:lnTo>
                <a:lnTo>
                  <a:pt x="952522" y="146697"/>
                </a:lnTo>
                <a:lnTo>
                  <a:pt x="981921" y="156485"/>
                </a:lnTo>
                <a:lnTo>
                  <a:pt x="1030439" y="163220"/>
                </a:lnTo>
                <a:lnTo>
                  <a:pt x="1082714" y="171698"/>
                </a:lnTo>
                <a:lnTo>
                  <a:pt x="1137152" y="185305"/>
                </a:lnTo>
                <a:lnTo>
                  <a:pt x="1189628" y="203649"/>
                </a:lnTo>
                <a:lnTo>
                  <a:pt x="1236022" y="226339"/>
                </a:lnTo>
                <a:lnTo>
                  <a:pt x="1272209" y="252983"/>
                </a:lnTo>
                <a:lnTo>
                  <a:pt x="1299898" y="290805"/>
                </a:lnTo>
                <a:lnTo>
                  <a:pt x="1322060" y="339813"/>
                </a:lnTo>
                <a:lnTo>
                  <a:pt x="1336496" y="388754"/>
                </a:lnTo>
                <a:lnTo>
                  <a:pt x="1341005" y="426373"/>
                </a:lnTo>
                <a:lnTo>
                  <a:pt x="1333385" y="441413"/>
                </a:lnTo>
                <a:lnTo>
                  <a:pt x="1311541" y="441413"/>
                </a:lnTo>
                <a:lnTo>
                  <a:pt x="1304976" y="433973"/>
                </a:lnTo>
                <a:lnTo>
                  <a:pt x="1299981" y="426467"/>
                </a:lnTo>
                <a:lnTo>
                  <a:pt x="1294028" y="414372"/>
                </a:lnTo>
                <a:lnTo>
                  <a:pt x="1284592" y="393166"/>
                </a:lnTo>
                <a:lnTo>
                  <a:pt x="1271344" y="362424"/>
                </a:lnTo>
                <a:lnTo>
                  <a:pt x="1251818" y="330220"/>
                </a:lnTo>
                <a:lnTo>
                  <a:pt x="1220278" y="304828"/>
                </a:lnTo>
                <a:lnTo>
                  <a:pt x="1170990" y="294525"/>
                </a:lnTo>
                <a:lnTo>
                  <a:pt x="1117313" y="306405"/>
                </a:lnTo>
                <a:lnTo>
                  <a:pt x="1076872" y="335044"/>
                </a:lnTo>
                <a:lnTo>
                  <a:pt x="1050359" y="369941"/>
                </a:lnTo>
                <a:lnTo>
                  <a:pt x="1038466" y="400595"/>
                </a:lnTo>
                <a:lnTo>
                  <a:pt x="1033046" y="426504"/>
                </a:lnTo>
                <a:lnTo>
                  <a:pt x="1025248" y="450949"/>
                </a:lnTo>
                <a:lnTo>
                  <a:pt x="1014588" y="469134"/>
                </a:lnTo>
                <a:lnTo>
                  <a:pt x="1000582" y="476262"/>
                </a:lnTo>
                <a:lnTo>
                  <a:pt x="682358" y="476262"/>
                </a:lnTo>
              </a:path>
            </a:pathLst>
          </a:custGeom>
          <a:ln w="495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5825135" y="7095584"/>
            <a:ext cx="109474" cy="1218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5523514" y="7088762"/>
            <a:ext cx="397509" cy="238125"/>
          </a:xfrm>
          <a:custGeom>
            <a:avLst/>
            <a:gdLst/>
            <a:ahLst/>
            <a:cxnLst/>
            <a:rect l="l" t="t" r="r" b="b"/>
            <a:pathLst>
              <a:path w="397510" h="238125">
                <a:moveTo>
                  <a:pt x="220797" y="0"/>
                </a:moveTo>
                <a:lnTo>
                  <a:pt x="151559" y="8562"/>
                </a:lnTo>
                <a:lnTo>
                  <a:pt x="106083" y="29283"/>
                </a:lnTo>
                <a:lnTo>
                  <a:pt x="71465" y="57553"/>
                </a:lnTo>
                <a:lnTo>
                  <a:pt x="46206" y="88246"/>
                </a:lnTo>
                <a:lnTo>
                  <a:pt x="18130" y="143010"/>
                </a:lnTo>
                <a:lnTo>
                  <a:pt x="4243" y="209770"/>
                </a:lnTo>
                <a:lnTo>
                  <a:pt x="0" y="238120"/>
                </a:lnTo>
                <a:lnTo>
                  <a:pt x="21340" y="237352"/>
                </a:lnTo>
                <a:lnTo>
                  <a:pt x="38204" y="235663"/>
                </a:lnTo>
                <a:lnTo>
                  <a:pt x="50206" y="233973"/>
                </a:lnTo>
                <a:lnTo>
                  <a:pt x="56959" y="233205"/>
                </a:lnTo>
                <a:lnTo>
                  <a:pt x="70960" y="226074"/>
                </a:lnTo>
                <a:lnTo>
                  <a:pt x="81619" y="207880"/>
                </a:lnTo>
                <a:lnTo>
                  <a:pt x="89417" y="183426"/>
                </a:lnTo>
                <a:lnTo>
                  <a:pt x="94830" y="157513"/>
                </a:lnTo>
                <a:lnTo>
                  <a:pt x="106720" y="126865"/>
                </a:lnTo>
                <a:lnTo>
                  <a:pt x="133227" y="91967"/>
                </a:lnTo>
                <a:lnTo>
                  <a:pt x="173667" y="63325"/>
                </a:lnTo>
                <a:lnTo>
                  <a:pt x="227355" y="51443"/>
                </a:lnTo>
                <a:lnTo>
                  <a:pt x="356582" y="51443"/>
                </a:lnTo>
                <a:lnTo>
                  <a:pt x="344487" y="28837"/>
                </a:lnTo>
                <a:lnTo>
                  <a:pt x="294254" y="9587"/>
                </a:lnTo>
                <a:lnTo>
                  <a:pt x="251053" y="1499"/>
                </a:lnTo>
                <a:lnTo>
                  <a:pt x="220797" y="0"/>
                </a:lnTo>
                <a:close/>
              </a:path>
              <a:path w="397510" h="238125">
                <a:moveTo>
                  <a:pt x="356582" y="51443"/>
                </a:moveTo>
                <a:lnTo>
                  <a:pt x="227355" y="51443"/>
                </a:lnTo>
                <a:lnTo>
                  <a:pt x="276648" y="61747"/>
                </a:lnTo>
                <a:lnTo>
                  <a:pt x="308187" y="87141"/>
                </a:lnTo>
                <a:lnTo>
                  <a:pt x="327710" y="119353"/>
                </a:lnTo>
                <a:lnTo>
                  <a:pt x="340956" y="150109"/>
                </a:lnTo>
                <a:lnTo>
                  <a:pt x="351934" y="172976"/>
                </a:lnTo>
                <a:lnTo>
                  <a:pt x="360446" y="187844"/>
                </a:lnTo>
                <a:lnTo>
                  <a:pt x="365951" y="195897"/>
                </a:lnTo>
                <a:lnTo>
                  <a:pt x="367906" y="198319"/>
                </a:lnTo>
                <a:lnTo>
                  <a:pt x="389750" y="198319"/>
                </a:lnTo>
                <a:lnTo>
                  <a:pt x="397424" y="180006"/>
                </a:lnTo>
                <a:lnTo>
                  <a:pt x="390421" y="135361"/>
                </a:lnTo>
                <a:lnTo>
                  <a:pt x="371767" y="79825"/>
                </a:lnTo>
                <a:lnTo>
                  <a:pt x="356582" y="51443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5523514" y="7088762"/>
            <a:ext cx="397509" cy="238125"/>
          </a:xfrm>
          <a:custGeom>
            <a:avLst/>
            <a:gdLst/>
            <a:ahLst/>
            <a:cxnLst/>
            <a:rect l="l" t="t" r="r" b="b"/>
            <a:pathLst>
              <a:path w="397510" h="238125">
                <a:moveTo>
                  <a:pt x="227355" y="51443"/>
                </a:moveTo>
                <a:lnTo>
                  <a:pt x="276648" y="61747"/>
                </a:lnTo>
                <a:lnTo>
                  <a:pt x="308187" y="87141"/>
                </a:lnTo>
                <a:lnTo>
                  <a:pt x="327710" y="119353"/>
                </a:lnTo>
                <a:lnTo>
                  <a:pt x="340956" y="150109"/>
                </a:lnTo>
                <a:lnTo>
                  <a:pt x="351934" y="172976"/>
                </a:lnTo>
                <a:lnTo>
                  <a:pt x="389750" y="198319"/>
                </a:lnTo>
                <a:lnTo>
                  <a:pt x="397424" y="180006"/>
                </a:lnTo>
                <a:lnTo>
                  <a:pt x="390421" y="135361"/>
                </a:lnTo>
                <a:lnTo>
                  <a:pt x="371767" y="79825"/>
                </a:lnTo>
                <a:lnTo>
                  <a:pt x="344487" y="28837"/>
                </a:lnTo>
                <a:lnTo>
                  <a:pt x="294254" y="9587"/>
                </a:lnTo>
                <a:lnTo>
                  <a:pt x="251053" y="1499"/>
                </a:lnTo>
                <a:lnTo>
                  <a:pt x="220797" y="0"/>
                </a:lnTo>
                <a:lnTo>
                  <a:pt x="209397" y="516"/>
                </a:lnTo>
                <a:lnTo>
                  <a:pt x="151559" y="8562"/>
                </a:lnTo>
                <a:lnTo>
                  <a:pt x="106083" y="29283"/>
                </a:lnTo>
                <a:lnTo>
                  <a:pt x="71465" y="57553"/>
                </a:lnTo>
                <a:lnTo>
                  <a:pt x="46206" y="88246"/>
                </a:lnTo>
                <a:lnTo>
                  <a:pt x="18130" y="143010"/>
                </a:lnTo>
                <a:lnTo>
                  <a:pt x="4243" y="209770"/>
                </a:lnTo>
                <a:lnTo>
                  <a:pt x="0" y="238120"/>
                </a:lnTo>
                <a:lnTo>
                  <a:pt x="21340" y="237352"/>
                </a:lnTo>
                <a:lnTo>
                  <a:pt x="38204" y="235663"/>
                </a:lnTo>
                <a:lnTo>
                  <a:pt x="50206" y="233973"/>
                </a:lnTo>
                <a:lnTo>
                  <a:pt x="56959" y="233205"/>
                </a:lnTo>
                <a:lnTo>
                  <a:pt x="70960" y="226074"/>
                </a:lnTo>
                <a:lnTo>
                  <a:pt x="81619" y="207880"/>
                </a:lnTo>
                <a:lnTo>
                  <a:pt x="89417" y="183426"/>
                </a:lnTo>
                <a:lnTo>
                  <a:pt x="94830" y="157513"/>
                </a:lnTo>
                <a:lnTo>
                  <a:pt x="106720" y="126865"/>
                </a:lnTo>
                <a:lnTo>
                  <a:pt x="133227" y="91967"/>
                </a:lnTo>
                <a:lnTo>
                  <a:pt x="173667" y="63325"/>
                </a:lnTo>
                <a:lnTo>
                  <a:pt x="227355" y="51443"/>
                </a:lnTo>
              </a:path>
            </a:pathLst>
          </a:custGeom>
          <a:ln w="495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5523507" y="7093659"/>
            <a:ext cx="400050" cy="233679"/>
          </a:xfrm>
          <a:custGeom>
            <a:avLst/>
            <a:gdLst/>
            <a:ahLst/>
            <a:cxnLst/>
            <a:rect l="l" t="t" r="r" b="b"/>
            <a:pathLst>
              <a:path w="400050" h="233679">
                <a:moveTo>
                  <a:pt x="223326" y="0"/>
                </a:moveTo>
                <a:lnTo>
                  <a:pt x="154099" y="8564"/>
                </a:lnTo>
                <a:lnTo>
                  <a:pt x="108630" y="29290"/>
                </a:lnTo>
                <a:lnTo>
                  <a:pt x="74016" y="57566"/>
                </a:lnTo>
                <a:lnTo>
                  <a:pt x="48758" y="88262"/>
                </a:lnTo>
                <a:lnTo>
                  <a:pt x="20282" y="142262"/>
                </a:lnTo>
                <a:lnTo>
                  <a:pt x="4636" y="205637"/>
                </a:lnTo>
                <a:lnTo>
                  <a:pt x="0" y="233205"/>
                </a:lnTo>
                <a:lnTo>
                  <a:pt x="59512" y="233205"/>
                </a:lnTo>
                <a:lnTo>
                  <a:pt x="73512" y="226078"/>
                </a:lnTo>
                <a:lnTo>
                  <a:pt x="84172" y="207894"/>
                </a:lnTo>
                <a:lnTo>
                  <a:pt x="91969" y="183452"/>
                </a:lnTo>
                <a:lnTo>
                  <a:pt x="97383" y="157551"/>
                </a:lnTo>
                <a:lnTo>
                  <a:pt x="109271" y="126890"/>
                </a:lnTo>
                <a:lnTo>
                  <a:pt x="135775" y="91989"/>
                </a:lnTo>
                <a:lnTo>
                  <a:pt x="176214" y="63348"/>
                </a:lnTo>
                <a:lnTo>
                  <a:pt x="229908" y="51468"/>
                </a:lnTo>
                <a:lnTo>
                  <a:pt x="359134" y="51468"/>
                </a:lnTo>
                <a:lnTo>
                  <a:pt x="347040" y="28862"/>
                </a:lnTo>
                <a:lnTo>
                  <a:pt x="296798" y="9597"/>
                </a:lnTo>
                <a:lnTo>
                  <a:pt x="253588" y="1501"/>
                </a:lnTo>
                <a:lnTo>
                  <a:pt x="223326" y="0"/>
                </a:lnTo>
                <a:close/>
              </a:path>
              <a:path w="400050" h="233679">
                <a:moveTo>
                  <a:pt x="359134" y="51468"/>
                </a:moveTo>
                <a:lnTo>
                  <a:pt x="229908" y="51468"/>
                </a:lnTo>
                <a:lnTo>
                  <a:pt x="279201" y="61772"/>
                </a:lnTo>
                <a:lnTo>
                  <a:pt x="310740" y="87166"/>
                </a:lnTo>
                <a:lnTo>
                  <a:pt x="330263" y="119378"/>
                </a:lnTo>
                <a:lnTo>
                  <a:pt x="343509" y="150134"/>
                </a:lnTo>
                <a:lnTo>
                  <a:pt x="354476" y="173003"/>
                </a:lnTo>
                <a:lnTo>
                  <a:pt x="362989" y="187876"/>
                </a:lnTo>
                <a:lnTo>
                  <a:pt x="368500" y="195933"/>
                </a:lnTo>
                <a:lnTo>
                  <a:pt x="370459" y="198356"/>
                </a:lnTo>
                <a:lnTo>
                  <a:pt x="392303" y="198356"/>
                </a:lnTo>
                <a:lnTo>
                  <a:pt x="399977" y="180042"/>
                </a:lnTo>
                <a:lnTo>
                  <a:pt x="392974" y="135393"/>
                </a:lnTo>
                <a:lnTo>
                  <a:pt x="374320" y="79852"/>
                </a:lnTo>
                <a:lnTo>
                  <a:pt x="359134" y="51468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5523507" y="7093659"/>
            <a:ext cx="400050" cy="233679"/>
          </a:xfrm>
          <a:custGeom>
            <a:avLst/>
            <a:gdLst/>
            <a:ahLst/>
            <a:cxnLst/>
            <a:rect l="l" t="t" r="r" b="b"/>
            <a:pathLst>
              <a:path w="400050" h="233679">
                <a:moveTo>
                  <a:pt x="229908" y="51468"/>
                </a:moveTo>
                <a:lnTo>
                  <a:pt x="279201" y="61772"/>
                </a:lnTo>
                <a:lnTo>
                  <a:pt x="310740" y="87166"/>
                </a:lnTo>
                <a:lnTo>
                  <a:pt x="330263" y="119378"/>
                </a:lnTo>
                <a:lnTo>
                  <a:pt x="343509" y="150134"/>
                </a:lnTo>
                <a:lnTo>
                  <a:pt x="354476" y="173003"/>
                </a:lnTo>
                <a:lnTo>
                  <a:pt x="392303" y="198356"/>
                </a:lnTo>
                <a:lnTo>
                  <a:pt x="399977" y="180042"/>
                </a:lnTo>
                <a:lnTo>
                  <a:pt x="392974" y="135393"/>
                </a:lnTo>
                <a:lnTo>
                  <a:pt x="374320" y="79852"/>
                </a:lnTo>
                <a:lnTo>
                  <a:pt x="347040" y="28862"/>
                </a:lnTo>
                <a:lnTo>
                  <a:pt x="296798" y="9597"/>
                </a:lnTo>
                <a:lnTo>
                  <a:pt x="253588" y="1501"/>
                </a:lnTo>
                <a:lnTo>
                  <a:pt x="223326" y="0"/>
                </a:lnTo>
                <a:lnTo>
                  <a:pt x="211924" y="516"/>
                </a:lnTo>
                <a:lnTo>
                  <a:pt x="154099" y="8564"/>
                </a:lnTo>
                <a:lnTo>
                  <a:pt x="108630" y="29290"/>
                </a:lnTo>
                <a:lnTo>
                  <a:pt x="74016" y="57566"/>
                </a:lnTo>
                <a:lnTo>
                  <a:pt x="48758" y="88262"/>
                </a:lnTo>
                <a:lnTo>
                  <a:pt x="20282" y="142262"/>
                </a:lnTo>
                <a:lnTo>
                  <a:pt x="4636" y="205637"/>
                </a:lnTo>
                <a:lnTo>
                  <a:pt x="0" y="233205"/>
                </a:lnTo>
                <a:lnTo>
                  <a:pt x="59512" y="233205"/>
                </a:lnTo>
                <a:lnTo>
                  <a:pt x="73512" y="226078"/>
                </a:lnTo>
                <a:lnTo>
                  <a:pt x="84172" y="207894"/>
                </a:lnTo>
                <a:lnTo>
                  <a:pt x="91969" y="183452"/>
                </a:lnTo>
                <a:lnTo>
                  <a:pt x="97383" y="157551"/>
                </a:lnTo>
                <a:lnTo>
                  <a:pt x="109271" y="126890"/>
                </a:lnTo>
                <a:lnTo>
                  <a:pt x="135775" y="91989"/>
                </a:lnTo>
                <a:lnTo>
                  <a:pt x="176214" y="63348"/>
                </a:lnTo>
                <a:lnTo>
                  <a:pt x="229908" y="51468"/>
                </a:lnTo>
              </a:path>
            </a:pathLst>
          </a:custGeom>
          <a:ln w="495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4580250" y="7088744"/>
            <a:ext cx="440055" cy="238125"/>
          </a:xfrm>
          <a:custGeom>
            <a:avLst/>
            <a:gdLst/>
            <a:ahLst/>
            <a:cxnLst/>
            <a:rect l="l" t="t" r="r" b="b"/>
            <a:pathLst>
              <a:path w="440054" h="238125">
                <a:moveTo>
                  <a:pt x="385977" y="66027"/>
                </a:moveTo>
                <a:lnTo>
                  <a:pt x="259232" y="66027"/>
                </a:lnTo>
                <a:lnTo>
                  <a:pt x="311399" y="76735"/>
                </a:lnTo>
                <a:lnTo>
                  <a:pt x="348131" y="103798"/>
                </a:lnTo>
                <a:lnTo>
                  <a:pt x="372202" y="139625"/>
                </a:lnTo>
                <a:lnTo>
                  <a:pt x="386381" y="176626"/>
                </a:lnTo>
                <a:lnTo>
                  <a:pt x="393440" y="207210"/>
                </a:lnTo>
                <a:lnTo>
                  <a:pt x="396151" y="223786"/>
                </a:lnTo>
                <a:lnTo>
                  <a:pt x="399059" y="237896"/>
                </a:lnTo>
                <a:lnTo>
                  <a:pt x="410718" y="238125"/>
                </a:lnTo>
                <a:lnTo>
                  <a:pt x="439991" y="238125"/>
                </a:lnTo>
                <a:lnTo>
                  <a:pt x="437837" y="208227"/>
                </a:lnTo>
                <a:lnTo>
                  <a:pt x="432525" y="166732"/>
                </a:lnTo>
                <a:lnTo>
                  <a:pt x="422819" y="124466"/>
                </a:lnTo>
                <a:lnTo>
                  <a:pt x="407314" y="91503"/>
                </a:lnTo>
                <a:lnTo>
                  <a:pt x="385977" y="66027"/>
                </a:lnTo>
                <a:close/>
              </a:path>
              <a:path w="440054" h="238125">
                <a:moveTo>
                  <a:pt x="240309" y="0"/>
                </a:moveTo>
                <a:lnTo>
                  <a:pt x="182156" y="4592"/>
                </a:lnTo>
                <a:lnTo>
                  <a:pt x="141392" y="17068"/>
                </a:lnTo>
                <a:lnTo>
                  <a:pt x="92710" y="57873"/>
                </a:lnTo>
                <a:lnTo>
                  <a:pt x="61587" y="108191"/>
                </a:lnTo>
                <a:lnTo>
                  <a:pt x="48416" y="129222"/>
                </a:lnTo>
                <a:lnTo>
                  <a:pt x="35445" y="141935"/>
                </a:lnTo>
                <a:lnTo>
                  <a:pt x="31673" y="143967"/>
                </a:lnTo>
                <a:lnTo>
                  <a:pt x="25869" y="146215"/>
                </a:lnTo>
                <a:lnTo>
                  <a:pt x="19037" y="148501"/>
                </a:lnTo>
                <a:lnTo>
                  <a:pt x="11370" y="166857"/>
                </a:lnTo>
                <a:lnTo>
                  <a:pt x="4665" y="183535"/>
                </a:lnTo>
                <a:lnTo>
                  <a:pt x="336" y="196883"/>
                </a:lnTo>
                <a:lnTo>
                  <a:pt x="0" y="204749"/>
                </a:lnTo>
                <a:lnTo>
                  <a:pt x="4368" y="213639"/>
                </a:lnTo>
                <a:lnTo>
                  <a:pt x="14554" y="216611"/>
                </a:lnTo>
                <a:lnTo>
                  <a:pt x="53162" y="216611"/>
                </a:lnTo>
                <a:lnTo>
                  <a:pt x="76535" y="208269"/>
                </a:lnTo>
                <a:lnTo>
                  <a:pt x="98216" y="186757"/>
                </a:lnTo>
                <a:lnTo>
                  <a:pt x="120435" y="157343"/>
                </a:lnTo>
                <a:lnTo>
                  <a:pt x="145418" y="125295"/>
                </a:lnTo>
                <a:lnTo>
                  <a:pt x="175393" y="95880"/>
                </a:lnTo>
                <a:lnTo>
                  <a:pt x="212589" y="74368"/>
                </a:lnTo>
                <a:lnTo>
                  <a:pt x="259232" y="66027"/>
                </a:lnTo>
                <a:lnTo>
                  <a:pt x="385977" y="66027"/>
                </a:lnTo>
                <a:lnTo>
                  <a:pt x="381357" y="60511"/>
                </a:lnTo>
                <a:lnTo>
                  <a:pt x="346752" y="30911"/>
                </a:lnTo>
                <a:lnTo>
                  <a:pt x="300677" y="8732"/>
                </a:lnTo>
                <a:lnTo>
                  <a:pt x="240309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4580250" y="7088744"/>
            <a:ext cx="440055" cy="238125"/>
          </a:xfrm>
          <a:custGeom>
            <a:avLst/>
            <a:gdLst/>
            <a:ahLst/>
            <a:cxnLst/>
            <a:rect l="l" t="t" r="r" b="b"/>
            <a:pathLst>
              <a:path w="440054" h="238125">
                <a:moveTo>
                  <a:pt x="407314" y="91503"/>
                </a:moveTo>
                <a:lnTo>
                  <a:pt x="381357" y="60511"/>
                </a:lnTo>
                <a:lnTo>
                  <a:pt x="346752" y="30911"/>
                </a:lnTo>
                <a:lnTo>
                  <a:pt x="300677" y="8732"/>
                </a:lnTo>
                <a:lnTo>
                  <a:pt x="240309" y="0"/>
                </a:lnTo>
                <a:lnTo>
                  <a:pt x="182156" y="4592"/>
                </a:lnTo>
                <a:lnTo>
                  <a:pt x="141392" y="17068"/>
                </a:lnTo>
                <a:lnTo>
                  <a:pt x="92710" y="57873"/>
                </a:lnTo>
                <a:lnTo>
                  <a:pt x="61587" y="108191"/>
                </a:lnTo>
                <a:lnTo>
                  <a:pt x="48416" y="129222"/>
                </a:lnTo>
                <a:lnTo>
                  <a:pt x="35445" y="141935"/>
                </a:lnTo>
                <a:lnTo>
                  <a:pt x="31673" y="143967"/>
                </a:lnTo>
                <a:lnTo>
                  <a:pt x="25869" y="146215"/>
                </a:lnTo>
                <a:lnTo>
                  <a:pt x="19037" y="148501"/>
                </a:lnTo>
                <a:lnTo>
                  <a:pt x="11421" y="166732"/>
                </a:lnTo>
                <a:lnTo>
                  <a:pt x="4665" y="183535"/>
                </a:lnTo>
                <a:lnTo>
                  <a:pt x="336" y="196883"/>
                </a:lnTo>
                <a:lnTo>
                  <a:pt x="0" y="204749"/>
                </a:lnTo>
                <a:lnTo>
                  <a:pt x="4368" y="213639"/>
                </a:lnTo>
                <a:lnTo>
                  <a:pt x="14554" y="216611"/>
                </a:lnTo>
                <a:lnTo>
                  <a:pt x="53162" y="216611"/>
                </a:lnTo>
                <a:lnTo>
                  <a:pt x="76535" y="208269"/>
                </a:lnTo>
                <a:lnTo>
                  <a:pt x="98216" y="186757"/>
                </a:lnTo>
                <a:lnTo>
                  <a:pt x="120435" y="157343"/>
                </a:lnTo>
                <a:lnTo>
                  <a:pt x="145418" y="125295"/>
                </a:lnTo>
                <a:lnTo>
                  <a:pt x="175393" y="95880"/>
                </a:lnTo>
                <a:lnTo>
                  <a:pt x="212589" y="74368"/>
                </a:lnTo>
                <a:lnTo>
                  <a:pt x="259232" y="66027"/>
                </a:lnTo>
                <a:lnTo>
                  <a:pt x="311399" y="76735"/>
                </a:lnTo>
                <a:lnTo>
                  <a:pt x="348131" y="103798"/>
                </a:lnTo>
                <a:lnTo>
                  <a:pt x="372202" y="139625"/>
                </a:lnTo>
                <a:lnTo>
                  <a:pt x="386381" y="176626"/>
                </a:lnTo>
                <a:lnTo>
                  <a:pt x="396151" y="223786"/>
                </a:lnTo>
                <a:lnTo>
                  <a:pt x="399059" y="237896"/>
                </a:lnTo>
                <a:lnTo>
                  <a:pt x="410718" y="238125"/>
                </a:lnTo>
                <a:lnTo>
                  <a:pt x="439991" y="238125"/>
                </a:lnTo>
                <a:lnTo>
                  <a:pt x="437837" y="208227"/>
                </a:lnTo>
                <a:lnTo>
                  <a:pt x="432554" y="166857"/>
                </a:lnTo>
                <a:lnTo>
                  <a:pt x="422819" y="124466"/>
                </a:lnTo>
                <a:lnTo>
                  <a:pt x="407314" y="91503"/>
                </a:lnTo>
              </a:path>
            </a:pathLst>
          </a:custGeom>
          <a:ln w="4953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5857899" y="7208743"/>
            <a:ext cx="123950" cy="912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4521645" y="7203933"/>
            <a:ext cx="141756" cy="960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5003138" y="7311170"/>
            <a:ext cx="535940" cy="0"/>
          </a:xfrm>
          <a:custGeom>
            <a:avLst/>
            <a:gdLst/>
            <a:ahLst/>
            <a:cxnLst/>
            <a:rect l="l" t="t" r="r" b="b"/>
            <a:pathLst>
              <a:path w="535939">
                <a:moveTo>
                  <a:pt x="0" y="0"/>
                </a:moveTo>
                <a:lnTo>
                  <a:pt x="535673" y="0"/>
                </a:lnTo>
              </a:path>
            </a:pathLst>
          </a:custGeom>
          <a:ln w="31407">
            <a:solidFill>
              <a:srgbClr val="AC3F2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5003138" y="7295468"/>
            <a:ext cx="535940" cy="31749"/>
          </a:xfrm>
          <a:custGeom>
            <a:avLst/>
            <a:gdLst/>
            <a:ahLst/>
            <a:cxnLst/>
            <a:rect l="l" t="t" r="r" b="b"/>
            <a:pathLst>
              <a:path w="535939" h="31750">
                <a:moveTo>
                  <a:pt x="260565" y="31407"/>
                </a:moveTo>
                <a:lnTo>
                  <a:pt x="535673" y="31407"/>
                </a:lnTo>
                <a:lnTo>
                  <a:pt x="535673" y="30835"/>
                </a:lnTo>
                <a:lnTo>
                  <a:pt x="535584" y="30251"/>
                </a:lnTo>
                <a:lnTo>
                  <a:pt x="535355" y="29705"/>
                </a:lnTo>
                <a:lnTo>
                  <a:pt x="524446" y="2768"/>
                </a:lnTo>
                <a:lnTo>
                  <a:pt x="523786" y="1092"/>
                </a:lnTo>
                <a:lnTo>
                  <a:pt x="522185" y="0"/>
                </a:lnTo>
                <a:lnTo>
                  <a:pt x="520420" y="0"/>
                </a:lnTo>
                <a:lnTo>
                  <a:pt x="15265" y="0"/>
                </a:lnTo>
                <a:lnTo>
                  <a:pt x="13487" y="0"/>
                </a:lnTo>
                <a:lnTo>
                  <a:pt x="11887" y="1092"/>
                </a:lnTo>
                <a:lnTo>
                  <a:pt x="11214" y="2768"/>
                </a:lnTo>
                <a:lnTo>
                  <a:pt x="304" y="29705"/>
                </a:lnTo>
                <a:lnTo>
                  <a:pt x="88" y="30251"/>
                </a:lnTo>
                <a:lnTo>
                  <a:pt x="0" y="30835"/>
                </a:lnTo>
                <a:lnTo>
                  <a:pt x="0" y="31407"/>
                </a:lnTo>
                <a:lnTo>
                  <a:pt x="260565" y="31407"/>
                </a:lnTo>
              </a:path>
            </a:pathLst>
          </a:custGeom>
          <a:ln w="4952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4649646" y="7140676"/>
            <a:ext cx="1239520" cy="141606"/>
          </a:xfrm>
          <a:custGeom>
            <a:avLst/>
            <a:gdLst/>
            <a:ahLst/>
            <a:cxnLst/>
            <a:rect l="l" t="t" r="r" b="b"/>
            <a:pathLst>
              <a:path w="1239520" h="141604">
                <a:moveTo>
                  <a:pt x="1238961" y="141109"/>
                </a:moveTo>
                <a:lnTo>
                  <a:pt x="0" y="141109"/>
                </a:lnTo>
                <a:lnTo>
                  <a:pt x="0" y="0"/>
                </a:lnTo>
                <a:lnTo>
                  <a:pt x="1238961" y="0"/>
                </a:lnTo>
                <a:lnTo>
                  <a:pt x="1238961" y="141109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4579876" y="6850612"/>
            <a:ext cx="1341120" cy="476885"/>
          </a:xfrm>
          <a:custGeom>
            <a:avLst/>
            <a:gdLst/>
            <a:ahLst/>
            <a:cxnLst/>
            <a:rect l="l" t="t" r="r" b="b"/>
            <a:pathLst>
              <a:path w="1341120" h="476884">
                <a:moveTo>
                  <a:pt x="1127437" y="304164"/>
                </a:moveTo>
                <a:lnTo>
                  <a:pt x="259257" y="304164"/>
                </a:lnTo>
                <a:lnTo>
                  <a:pt x="311424" y="314871"/>
                </a:lnTo>
                <a:lnTo>
                  <a:pt x="348157" y="341932"/>
                </a:lnTo>
                <a:lnTo>
                  <a:pt x="372227" y="377756"/>
                </a:lnTo>
                <a:lnTo>
                  <a:pt x="386406" y="414754"/>
                </a:lnTo>
                <a:lnTo>
                  <a:pt x="393465" y="445336"/>
                </a:lnTo>
                <a:lnTo>
                  <a:pt x="396176" y="461911"/>
                </a:lnTo>
                <a:lnTo>
                  <a:pt x="399084" y="476021"/>
                </a:lnTo>
                <a:lnTo>
                  <a:pt x="410730" y="476262"/>
                </a:lnTo>
                <a:lnTo>
                  <a:pt x="1000582" y="476262"/>
                </a:lnTo>
                <a:lnTo>
                  <a:pt x="1014588" y="469134"/>
                </a:lnTo>
                <a:lnTo>
                  <a:pt x="1025248" y="450949"/>
                </a:lnTo>
                <a:lnTo>
                  <a:pt x="1033046" y="426504"/>
                </a:lnTo>
                <a:lnTo>
                  <a:pt x="1038466" y="400595"/>
                </a:lnTo>
                <a:lnTo>
                  <a:pt x="1050359" y="369941"/>
                </a:lnTo>
                <a:lnTo>
                  <a:pt x="1076872" y="335044"/>
                </a:lnTo>
                <a:lnTo>
                  <a:pt x="1117313" y="306405"/>
                </a:lnTo>
                <a:lnTo>
                  <a:pt x="1127437" y="304164"/>
                </a:lnTo>
                <a:close/>
              </a:path>
              <a:path w="1341120" h="476884">
                <a:moveTo>
                  <a:pt x="595336" y="0"/>
                </a:moveTo>
                <a:lnTo>
                  <a:pt x="526296" y="1643"/>
                </a:lnTo>
                <a:lnTo>
                  <a:pt x="461385" y="6776"/>
                </a:lnTo>
                <a:lnTo>
                  <a:pt x="407098" y="16331"/>
                </a:lnTo>
                <a:lnTo>
                  <a:pt x="360732" y="31915"/>
                </a:lnTo>
                <a:lnTo>
                  <a:pt x="315654" y="53428"/>
                </a:lnTo>
                <a:lnTo>
                  <a:pt x="272437" y="79261"/>
                </a:lnTo>
                <a:lnTo>
                  <a:pt x="231654" y="107806"/>
                </a:lnTo>
                <a:lnTo>
                  <a:pt x="193879" y="137453"/>
                </a:lnTo>
                <a:lnTo>
                  <a:pt x="159683" y="166596"/>
                </a:lnTo>
                <a:lnTo>
                  <a:pt x="129641" y="193623"/>
                </a:lnTo>
                <a:lnTo>
                  <a:pt x="87644" y="240052"/>
                </a:lnTo>
                <a:lnTo>
                  <a:pt x="58000" y="286267"/>
                </a:lnTo>
                <a:lnTo>
                  <a:pt x="39416" y="326219"/>
                </a:lnTo>
                <a:lnTo>
                  <a:pt x="30594" y="353859"/>
                </a:lnTo>
                <a:lnTo>
                  <a:pt x="22749" y="377474"/>
                </a:lnTo>
                <a:lnTo>
                  <a:pt x="11487" y="404772"/>
                </a:lnTo>
                <a:lnTo>
                  <a:pt x="2130" y="428867"/>
                </a:lnTo>
                <a:lnTo>
                  <a:pt x="0" y="442874"/>
                </a:lnTo>
                <a:lnTo>
                  <a:pt x="4394" y="451776"/>
                </a:lnTo>
                <a:lnTo>
                  <a:pt x="14579" y="454748"/>
                </a:lnTo>
                <a:lnTo>
                  <a:pt x="53174" y="454748"/>
                </a:lnTo>
                <a:lnTo>
                  <a:pt x="76551" y="446407"/>
                </a:lnTo>
                <a:lnTo>
                  <a:pt x="98233" y="424895"/>
                </a:lnTo>
                <a:lnTo>
                  <a:pt x="120450" y="395480"/>
                </a:lnTo>
                <a:lnTo>
                  <a:pt x="145431" y="363432"/>
                </a:lnTo>
                <a:lnTo>
                  <a:pt x="175407" y="334018"/>
                </a:lnTo>
                <a:lnTo>
                  <a:pt x="212606" y="312506"/>
                </a:lnTo>
                <a:lnTo>
                  <a:pt x="259257" y="304164"/>
                </a:lnTo>
                <a:lnTo>
                  <a:pt x="1127437" y="304164"/>
                </a:lnTo>
                <a:lnTo>
                  <a:pt x="1170990" y="294525"/>
                </a:lnTo>
                <a:lnTo>
                  <a:pt x="1301580" y="294525"/>
                </a:lnTo>
                <a:lnTo>
                  <a:pt x="1299898" y="290805"/>
                </a:lnTo>
                <a:lnTo>
                  <a:pt x="1272209" y="252983"/>
                </a:lnTo>
                <a:lnTo>
                  <a:pt x="1236022" y="226339"/>
                </a:lnTo>
                <a:lnTo>
                  <a:pt x="1189628" y="203649"/>
                </a:lnTo>
                <a:lnTo>
                  <a:pt x="1137152" y="185305"/>
                </a:lnTo>
                <a:lnTo>
                  <a:pt x="1082714" y="171698"/>
                </a:lnTo>
                <a:lnTo>
                  <a:pt x="1030439" y="163220"/>
                </a:lnTo>
                <a:lnTo>
                  <a:pt x="981921" y="156485"/>
                </a:lnTo>
                <a:lnTo>
                  <a:pt x="952522" y="146697"/>
                </a:lnTo>
                <a:lnTo>
                  <a:pt x="929680" y="127737"/>
                </a:lnTo>
                <a:lnTo>
                  <a:pt x="900836" y="93484"/>
                </a:lnTo>
                <a:lnTo>
                  <a:pt x="864584" y="56498"/>
                </a:lnTo>
                <a:lnTo>
                  <a:pt x="830375" y="31817"/>
                </a:lnTo>
                <a:lnTo>
                  <a:pt x="782840" y="9651"/>
                </a:lnTo>
                <a:lnTo>
                  <a:pt x="719812" y="3447"/>
                </a:lnTo>
                <a:lnTo>
                  <a:pt x="662007" y="912"/>
                </a:lnTo>
                <a:lnTo>
                  <a:pt x="595336" y="0"/>
                </a:lnTo>
                <a:close/>
              </a:path>
              <a:path w="1341120" h="476884">
                <a:moveTo>
                  <a:pt x="1301580" y="294525"/>
                </a:moveTo>
                <a:lnTo>
                  <a:pt x="1170990" y="294525"/>
                </a:lnTo>
                <a:lnTo>
                  <a:pt x="1220278" y="304828"/>
                </a:lnTo>
                <a:lnTo>
                  <a:pt x="1251818" y="330220"/>
                </a:lnTo>
                <a:lnTo>
                  <a:pt x="1271344" y="362424"/>
                </a:lnTo>
                <a:lnTo>
                  <a:pt x="1284592" y="393166"/>
                </a:lnTo>
                <a:lnTo>
                  <a:pt x="1294028" y="414372"/>
                </a:lnTo>
                <a:lnTo>
                  <a:pt x="1300006" y="426504"/>
                </a:lnTo>
                <a:lnTo>
                  <a:pt x="1304976" y="433973"/>
                </a:lnTo>
                <a:lnTo>
                  <a:pt x="1311541" y="441413"/>
                </a:lnTo>
                <a:lnTo>
                  <a:pt x="1333385" y="441413"/>
                </a:lnTo>
                <a:lnTo>
                  <a:pt x="1341005" y="426373"/>
                </a:lnTo>
                <a:lnTo>
                  <a:pt x="1336496" y="388754"/>
                </a:lnTo>
                <a:lnTo>
                  <a:pt x="1322060" y="339813"/>
                </a:lnTo>
                <a:lnTo>
                  <a:pt x="1301580" y="294525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5849900" y="7120351"/>
            <a:ext cx="60325" cy="72389"/>
          </a:xfrm>
          <a:custGeom>
            <a:avLst/>
            <a:gdLst/>
            <a:ahLst/>
            <a:cxnLst/>
            <a:rect l="l" t="t" r="r" b="b"/>
            <a:pathLst>
              <a:path w="60325" h="72390">
                <a:moveTo>
                  <a:pt x="0" y="0"/>
                </a:moveTo>
                <a:lnTo>
                  <a:pt x="0" y="72364"/>
                </a:lnTo>
                <a:lnTo>
                  <a:pt x="51574" y="68529"/>
                </a:lnTo>
                <a:lnTo>
                  <a:pt x="51768" y="68529"/>
                </a:lnTo>
                <a:lnTo>
                  <a:pt x="54939" y="66000"/>
                </a:lnTo>
                <a:lnTo>
                  <a:pt x="57543" y="59066"/>
                </a:lnTo>
                <a:lnTo>
                  <a:pt x="59299" y="48776"/>
                </a:lnTo>
                <a:lnTo>
                  <a:pt x="59943" y="36169"/>
                </a:lnTo>
                <a:lnTo>
                  <a:pt x="59299" y="23574"/>
                </a:lnTo>
                <a:lnTo>
                  <a:pt x="57543" y="13288"/>
                </a:lnTo>
                <a:lnTo>
                  <a:pt x="54939" y="6353"/>
                </a:lnTo>
                <a:lnTo>
                  <a:pt x="51752" y="3809"/>
                </a:lnTo>
                <a:lnTo>
                  <a:pt x="51574" y="3809"/>
                </a:lnTo>
                <a:lnTo>
                  <a:pt x="0" y="0"/>
                </a:lnTo>
                <a:close/>
              </a:path>
              <a:path w="60325" h="72390">
                <a:moveTo>
                  <a:pt x="51768" y="68529"/>
                </a:moveTo>
                <a:lnTo>
                  <a:pt x="51574" y="68529"/>
                </a:lnTo>
                <a:lnTo>
                  <a:pt x="51768" y="68529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5523514" y="7088762"/>
            <a:ext cx="397509" cy="238125"/>
          </a:xfrm>
          <a:custGeom>
            <a:avLst/>
            <a:gdLst/>
            <a:ahLst/>
            <a:cxnLst/>
            <a:rect l="l" t="t" r="r" b="b"/>
            <a:pathLst>
              <a:path w="397510" h="238125">
                <a:moveTo>
                  <a:pt x="220797" y="0"/>
                </a:moveTo>
                <a:lnTo>
                  <a:pt x="151559" y="8562"/>
                </a:lnTo>
                <a:lnTo>
                  <a:pt x="106083" y="29283"/>
                </a:lnTo>
                <a:lnTo>
                  <a:pt x="71465" y="57553"/>
                </a:lnTo>
                <a:lnTo>
                  <a:pt x="46206" y="88246"/>
                </a:lnTo>
                <a:lnTo>
                  <a:pt x="18130" y="143010"/>
                </a:lnTo>
                <a:lnTo>
                  <a:pt x="4243" y="209770"/>
                </a:lnTo>
                <a:lnTo>
                  <a:pt x="0" y="238120"/>
                </a:lnTo>
                <a:lnTo>
                  <a:pt x="21340" y="237352"/>
                </a:lnTo>
                <a:lnTo>
                  <a:pt x="38204" y="235663"/>
                </a:lnTo>
                <a:lnTo>
                  <a:pt x="50206" y="233973"/>
                </a:lnTo>
                <a:lnTo>
                  <a:pt x="56959" y="233205"/>
                </a:lnTo>
                <a:lnTo>
                  <a:pt x="70960" y="226074"/>
                </a:lnTo>
                <a:lnTo>
                  <a:pt x="81619" y="207880"/>
                </a:lnTo>
                <a:lnTo>
                  <a:pt x="89417" y="183426"/>
                </a:lnTo>
                <a:lnTo>
                  <a:pt x="94830" y="157513"/>
                </a:lnTo>
                <a:lnTo>
                  <a:pt x="106720" y="126865"/>
                </a:lnTo>
                <a:lnTo>
                  <a:pt x="133227" y="91967"/>
                </a:lnTo>
                <a:lnTo>
                  <a:pt x="173667" y="63325"/>
                </a:lnTo>
                <a:lnTo>
                  <a:pt x="227355" y="51443"/>
                </a:lnTo>
                <a:lnTo>
                  <a:pt x="356582" y="51443"/>
                </a:lnTo>
                <a:lnTo>
                  <a:pt x="344487" y="28837"/>
                </a:lnTo>
                <a:lnTo>
                  <a:pt x="294254" y="9587"/>
                </a:lnTo>
                <a:lnTo>
                  <a:pt x="251053" y="1499"/>
                </a:lnTo>
                <a:lnTo>
                  <a:pt x="220797" y="0"/>
                </a:lnTo>
                <a:close/>
              </a:path>
              <a:path w="397510" h="238125">
                <a:moveTo>
                  <a:pt x="356582" y="51443"/>
                </a:moveTo>
                <a:lnTo>
                  <a:pt x="227355" y="51443"/>
                </a:lnTo>
                <a:lnTo>
                  <a:pt x="276648" y="61747"/>
                </a:lnTo>
                <a:lnTo>
                  <a:pt x="308187" y="87141"/>
                </a:lnTo>
                <a:lnTo>
                  <a:pt x="327710" y="119353"/>
                </a:lnTo>
                <a:lnTo>
                  <a:pt x="340956" y="150109"/>
                </a:lnTo>
                <a:lnTo>
                  <a:pt x="351934" y="172976"/>
                </a:lnTo>
                <a:lnTo>
                  <a:pt x="360446" y="187844"/>
                </a:lnTo>
                <a:lnTo>
                  <a:pt x="365951" y="195897"/>
                </a:lnTo>
                <a:lnTo>
                  <a:pt x="367906" y="198319"/>
                </a:lnTo>
                <a:lnTo>
                  <a:pt x="389750" y="198319"/>
                </a:lnTo>
                <a:lnTo>
                  <a:pt x="397424" y="180006"/>
                </a:lnTo>
                <a:lnTo>
                  <a:pt x="390421" y="135361"/>
                </a:lnTo>
                <a:lnTo>
                  <a:pt x="371767" y="79825"/>
                </a:lnTo>
                <a:lnTo>
                  <a:pt x="356582" y="51443"/>
                </a:lnTo>
                <a:close/>
              </a:path>
            </a:pathLst>
          </a:custGeom>
          <a:solidFill>
            <a:srgbClr val="AB0F24"/>
          </a:solidFill>
          <a:ln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5523507" y="7093659"/>
            <a:ext cx="400050" cy="233679"/>
          </a:xfrm>
          <a:custGeom>
            <a:avLst/>
            <a:gdLst/>
            <a:ahLst/>
            <a:cxnLst/>
            <a:rect l="l" t="t" r="r" b="b"/>
            <a:pathLst>
              <a:path w="400050" h="233679">
                <a:moveTo>
                  <a:pt x="223326" y="0"/>
                </a:moveTo>
                <a:lnTo>
                  <a:pt x="154099" y="8564"/>
                </a:lnTo>
                <a:lnTo>
                  <a:pt x="108630" y="29290"/>
                </a:lnTo>
                <a:lnTo>
                  <a:pt x="74016" y="57566"/>
                </a:lnTo>
                <a:lnTo>
                  <a:pt x="48758" y="88262"/>
                </a:lnTo>
                <a:lnTo>
                  <a:pt x="20282" y="142262"/>
                </a:lnTo>
                <a:lnTo>
                  <a:pt x="4636" y="205637"/>
                </a:lnTo>
                <a:lnTo>
                  <a:pt x="0" y="233205"/>
                </a:lnTo>
                <a:lnTo>
                  <a:pt x="59512" y="233205"/>
                </a:lnTo>
                <a:lnTo>
                  <a:pt x="73512" y="226078"/>
                </a:lnTo>
                <a:lnTo>
                  <a:pt x="84172" y="207894"/>
                </a:lnTo>
                <a:lnTo>
                  <a:pt x="91969" y="183452"/>
                </a:lnTo>
                <a:lnTo>
                  <a:pt x="97383" y="157551"/>
                </a:lnTo>
                <a:lnTo>
                  <a:pt x="109271" y="126890"/>
                </a:lnTo>
                <a:lnTo>
                  <a:pt x="135775" y="91989"/>
                </a:lnTo>
                <a:lnTo>
                  <a:pt x="176214" y="63348"/>
                </a:lnTo>
                <a:lnTo>
                  <a:pt x="229908" y="51468"/>
                </a:lnTo>
                <a:lnTo>
                  <a:pt x="359134" y="51468"/>
                </a:lnTo>
                <a:lnTo>
                  <a:pt x="347040" y="28862"/>
                </a:lnTo>
                <a:lnTo>
                  <a:pt x="296798" y="9597"/>
                </a:lnTo>
                <a:lnTo>
                  <a:pt x="253588" y="1501"/>
                </a:lnTo>
                <a:lnTo>
                  <a:pt x="223326" y="0"/>
                </a:lnTo>
                <a:close/>
              </a:path>
              <a:path w="400050" h="233679">
                <a:moveTo>
                  <a:pt x="359134" y="51468"/>
                </a:moveTo>
                <a:lnTo>
                  <a:pt x="229908" y="51468"/>
                </a:lnTo>
                <a:lnTo>
                  <a:pt x="279201" y="61772"/>
                </a:lnTo>
                <a:lnTo>
                  <a:pt x="310740" y="87166"/>
                </a:lnTo>
                <a:lnTo>
                  <a:pt x="330263" y="119378"/>
                </a:lnTo>
                <a:lnTo>
                  <a:pt x="343509" y="150134"/>
                </a:lnTo>
                <a:lnTo>
                  <a:pt x="354476" y="173003"/>
                </a:lnTo>
                <a:lnTo>
                  <a:pt x="362989" y="187876"/>
                </a:lnTo>
                <a:lnTo>
                  <a:pt x="368500" y="195933"/>
                </a:lnTo>
                <a:lnTo>
                  <a:pt x="370459" y="198356"/>
                </a:lnTo>
                <a:lnTo>
                  <a:pt x="392303" y="198356"/>
                </a:lnTo>
                <a:lnTo>
                  <a:pt x="399977" y="180042"/>
                </a:lnTo>
                <a:lnTo>
                  <a:pt x="392974" y="135393"/>
                </a:lnTo>
                <a:lnTo>
                  <a:pt x="374320" y="79852"/>
                </a:lnTo>
                <a:lnTo>
                  <a:pt x="359134" y="51468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580250" y="7088744"/>
            <a:ext cx="440055" cy="238125"/>
          </a:xfrm>
          <a:custGeom>
            <a:avLst/>
            <a:gdLst/>
            <a:ahLst/>
            <a:cxnLst/>
            <a:rect l="l" t="t" r="r" b="b"/>
            <a:pathLst>
              <a:path w="440054" h="238125">
                <a:moveTo>
                  <a:pt x="385977" y="66027"/>
                </a:moveTo>
                <a:lnTo>
                  <a:pt x="259232" y="66027"/>
                </a:lnTo>
                <a:lnTo>
                  <a:pt x="311399" y="76735"/>
                </a:lnTo>
                <a:lnTo>
                  <a:pt x="348131" y="103798"/>
                </a:lnTo>
                <a:lnTo>
                  <a:pt x="372202" y="139625"/>
                </a:lnTo>
                <a:lnTo>
                  <a:pt x="386381" y="176626"/>
                </a:lnTo>
                <a:lnTo>
                  <a:pt x="393440" y="207210"/>
                </a:lnTo>
                <a:lnTo>
                  <a:pt x="396151" y="223786"/>
                </a:lnTo>
                <a:lnTo>
                  <a:pt x="399059" y="237896"/>
                </a:lnTo>
                <a:lnTo>
                  <a:pt x="410718" y="238125"/>
                </a:lnTo>
                <a:lnTo>
                  <a:pt x="439991" y="238125"/>
                </a:lnTo>
                <a:lnTo>
                  <a:pt x="437837" y="208227"/>
                </a:lnTo>
                <a:lnTo>
                  <a:pt x="432525" y="166732"/>
                </a:lnTo>
                <a:lnTo>
                  <a:pt x="422819" y="124466"/>
                </a:lnTo>
                <a:lnTo>
                  <a:pt x="407314" y="91503"/>
                </a:lnTo>
                <a:lnTo>
                  <a:pt x="385977" y="66027"/>
                </a:lnTo>
                <a:close/>
              </a:path>
              <a:path w="440054" h="238125">
                <a:moveTo>
                  <a:pt x="240309" y="0"/>
                </a:moveTo>
                <a:lnTo>
                  <a:pt x="182156" y="4592"/>
                </a:lnTo>
                <a:lnTo>
                  <a:pt x="141392" y="17068"/>
                </a:lnTo>
                <a:lnTo>
                  <a:pt x="92710" y="57873"/>
                </a:lnTo>
                <a:lnTo>
                  <a:pt x="61587" y="108191"/>
                </a:lnTo>
                <a:lnTo>
                  <a:pt x="48416" y="129222"/>
                </a:lnTo>
                <a:lnTo>
                  <a:pt x="35445" y="141935"/>
                </a:lnTo>
                <a:lnTo>
                  <a:pt x="31673" y="143967"/>
                </a:lnTo>
                <a:lnTo>
                  <a:pt x="25869" y="146215"/>
                </a:lnTo>
                <a:lnTo>
                  <a:pt x="19037" y="148501"/>
                </a:lnTo>
                <a:lnTo>
                  <a:pt x="11370" y="166857"/>
                </a:lnTo>
                <a:lnTo>
                  <a:pt x="4665" y="183535"/>
                </a:lnTo>
                <a:lnTo>
                  <a:pt x="336" y="196883"/>
                </a:lnTo>
                <a:lnTo>
                  <a:pt x="0" y="204749"/>
                </a:lnTo>
                <a:lnTo>
                  <a:pt x="4368" y="213639"/>
                </a:lnTo>
                <a:lnTo>
                  <a:pt x="14554" y="216611"/>
                </a:lnTo>
                <a:lnTo>
                  <a:pt x="53162" y="216611"/>
                </a:lnTo>
                <a:lnTo>
                  <a:pt x="76535" y="208269"/>
                </a:lnTo>
                <a:lnTo>
                  <a:pt x="98216" y="186757"/>
                </a:lnTo>
                <a:lnTo>
                  <a:pt x="120435" y="157343"/>
                </a:lnTo>
                <a:lnTo>
                  <a:pt x="145418" y="125295"/>
                </a:lnTo>
                <a:lnTo>
                  <a:pt x="175393" y="95880"/>
                </a:lnTo>
                <a:lnTo>
                  <a:pt x="212589" y="74368"/>
                </a:lnTo>
                <a:lnTo>
                  <a:pt x="259232" y="66027"/>
                </a:lnTo>
                <a:lnTo>
                  <a:pt x="385977" y="66027"/>
                </a:lnTo>
                <a:lnTo>
                  <a:pt x="381357" y="60511"/>
                </a:lnTo>
                <a:lnTo>
                  <a:pt x="346752" y="30911"/>
                </a:lnTo>
                <a:lnTo>
                  <a:pt x="300677" y="8732"/>
                </a:lnTo>
                <a:lnTo>
                  <a:pt x="240309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5882663" y="7233508"/>
            <a:ext cx="74930" cy="41910"/>
          </a:xfrm>
          <a:custGeom>
            <a:avLst/>
            <a:gdLst/>
            <a:ahLst/>
            <a:cxnLst/>
            <a:rect l="l" t="t" r="r" b="b"/>
            <a:pathLst>
              <a:path w="74929" h="41909">
                <a:moveTo>
                  <a:pt x="67843" y="0"/>
                </a:moveTo>
                <a:lnTo>
                  <a:pt x="0" y="0"/>
                </a:lnTo>
                <a:lnTo>
                  <a:pt x="4902" y="5511"/>
                </a:lnTo>
                <a:lnTo>
                  <a:pt x="7899" y="12814"/>
                </a:lnTo>
                <a:lnTo>
                  <a:pt x="7899" y="28879"/>
                </a:lnTo>
                <a:lnTo>
                  <a:pt x="4902" y="36156"/>
                </a:lnTo>
                <a:lnTo>
                  <a:pt x="0" y="41694"/>
                </a:lnTo>
                <a:lnTo>
                  <a:pt x="67843" y="41694"/>
                </a:lnTo>
                <a:lnTo>
                  <a:pt x="74421" y="35013"/>
                </a:lnTo>
                <a:lnTo>
                  <a:pt x="74421" y="6667"/>
                </a:lnTo>
                <a:lnTo>
                  <a:pt x="67843" y="0"/>
                </a:lnTo>
                <a:close/>
              </a:path>
            </a:pathLst>
          </a:custGeom>
          <a:solidFill>
            <a:srgbClr val="AC3F2F"/>
          </a:solidFill>
          <a:ln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4546410" y="7228700"/>
            <a:ext cx="92709" cy="46991"/>
          </a:xfrm>
          <a:custGeom>
            <a:avLst/>
            <a:gdLst/>
            <a:ahLst/>
            <a:cxnLst/>
            <a:rect l="l" t="t" r="r" b="b"/>
            <a:pathLst>
              <a:path w="92710" h="46990">
                <a:moveTo>
                  <a:pt x="88709" y="0"/>
                </a:moveTo>
                <a:lnTo>
                  <a:pt x="3530" y="0"/>
                </a:lnTo>
                <a:lnTo>
                  <a:pt x="0" y="3517"/>
                </a:lnTo>
                <a:lnTo>
                  <a:pt x="0" y="42976"/>
                </a:lnTo>
                <a:lnTo>
                  <a:pt x="3530" y="46494"/>
                </a:lnTo>
                <a:lnTo>
                  <a:pt x="88709" y="46494"/>
                </a:lnTo>
                <a:lnTo>
                  <a:pt x="92227" y="42976"/>
                </a:lnTo>
                <a:lnTo>
                  <a:pt x="92227" y="3517"/>
                </a:lnTo>
                <a:lnTo>
                  <a:pt x="88709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5003138" y="7311170"/>
            <a:ext cx="535940" cy="0"/>
          </a:xfrm>
          <a:custGeom>
            <a:avLst/>
            <a:gdLst/>
            <a:ahLst/>
            <a:cxnLst/>
            <a:rect l="l" t="t" r="r" b="b"/>
            <a:pathLst>
              <a:path w="535939">
                <a:moveTo>
                  <a:pt x="0" y="0"/>
                </a:moveTo>
                <a:lnTo>
                  <a:pt x="535673" y="0"/>
                </a:lnTo>
              </a:path>
            </a:pathLst>
          </a:custGeom>
          <a:ln w="31407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4881095" y="6902642"/>
            <a:ext cx="259716" cy="137160"/>
          </a:xfrm>
          <a:custGeom>
            <a:avLst/>
            <a:gdLst/>
            <a:ahLst/>
            <a:cxnLst/>
            <a:rect l="l" t="t" r="r" b="b"/>
            <a:pathLst>
              <a:path w="259714" h="137159">
                <a:moveTo>
                  <a:pt x="229350" y="0"/>
                </a:moveTo>
                <a:lnTo>
                  <a:pt x="183006" y="2586"/>
                </a:lnTo>
                <a:lnTo>
                  <a:pt x="117366" y="18157"/>
                </a:lnTo>
                <a:lnTo>
                  <a:pt x="57934" y="41167"/>
                </a:lnTo>
                <a:lnTo>
                  <a:pt x="8500" y="83055"/>
                </a:lnTo>
                <a:lnTo>
                  <a:pt x="0" y="113411"/>
                </a:lnTo>
                <a:lnTo>
                  <a:pt x="538" y="126020"/>
                </a:lnTo>
                <a:lnTo>
                  <a:pt x="4310" y="132695"/>
                </a:lnTo>
                <a:lnTo>
                  <a:pt x="14546" y="135662"/>
                </a:lnTo>
                <a:lnTo>
                  <a:pt x="34480" y="137148"/>
                </a:lnTo>
                <a:lnTo>
                  <a:pt x="240804" y="137148"/>
                </a:lnTo>
                <a:lnTo>
                  <a:pt x="251472" y="136823"/>
                </a:lnTo>
                <a:lnTo>
                  <a:pt x="256951" y="134552"/>
                </a:lnTo>
                <a:lnTo>
                  <a:pt x="258969" y="128388"/>
                </a:lnTo>
                <a:lnTo>
                  <a:pt x="259257" y="116383"/>
                </a:lnTo>
                <a:lnTo>
                  <a:pt x="259257" y="12510"/>
                </a:lnTo>
                <a:lnTo>
                  <a:pt x="254751" y="4327"/>
                </a:lnTo>
                <a:lnTo>
                  <a:pt x="243598" y="774"/>
                </a:lnTo>
                <a:lnTo>
                  <a:pt x="229350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4881095" y="6902642"/>
            <a:ext cx="259716" cy="137160"/>
          </a:xfrm>
          <a:custGeom>
            <a:avLst/>
            <a:gdLst/>
            <a:ahLst/>
            <a:cxnLst/>
            <a:rect l="l" t="t" r="r" b="b"/>
            <a:pathLst>
              <a:path w="259714" h="137159">
                <a:moveTo>
                  <a:pt x="240804" y="137148"/>
                </a:moveTo>
                <a:lnTo>
                  <a:pt x="60693" y="137148"/>
                </a:lnTo>
                <a:lnTo>
                  <a:pt x="34480" y="137148"/>
                </a:lnTo>
                <a:lnTo>
                  <a:pt x="14546" y="135662"/>
                </a:lnTo>
                <a:lnTo>
                  <a:pt x="4310" y="132695"/>
                </a:lnTo>
                <a:lnTo>
                  <a:pt x="538" y="126020"/>
                </a:lnTo>
                <a:lnTo>
                  <a:pt x="0" y="113411"/>
                </a:lnTo>
                <a:lnTo>
                  <a:pt x="8500" y="83055"/>
                </a:lnTo>
                <a:lnTo>
                  <a:pt x="57934" y="41167"/>
                </a:lnTo>
                <a:lnTo>
                  <a:pt x="117366" y="18157"/>
                </a:lnTo>
                <a:lnTo>
                  <a:pt x="183006" y="2586"/>
                </a:lnTo>
                <a:lnTo>
                  <a:pt x="229350" y="0"/>
                </a:lnTo>
                <a:lnTo>
                  <a:pt x="243598" y="774"/>
                </a:lnTo>
                <a:lnTo>
                  <a:pt x="254751" y="4327"/>
                </a:lnTo>
                <a:lnTo>
                  <a:pt x="259257" y="12510"/>
                </a:lnTo>
                <a:lnTo>
                  <a:pt x="259257" y="116383"/>
                </a:lnTo>
                <a:lnTo>
                  <a:pt x="258969" y="128388"/>
                </a:lnTo>
                <a:lnTo>
                  <a:pt x="256951" y="134552"/>
                </a:lnTo>
                <a:lnTo>
                  <a:pt x="251472" y="136823"/>
                </a:lnTo>
                <a:lnTo>
                  <a:pt x="240804" y="137148"/>
                </a:lnTo>
              </a:path>
            </a:pathLst>
          </a:custGeom>
          <a:ln w="1651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5173430" y="6902642"/>
            <a:ext cx="290196" cy="137160"/>
          </a:xfrm>
          <a:custGeom>
            <a:avLst/>
            <a:gdLst/>
            <a:ahLst/>
            <a:cxnLst/>
            <a:rect l="l" t="t" r="r" b="b"/>
            <a:pathLst>
              <a:path w="290195" h="137159">
                <a:moveTo>
                  <a:pt x="18741" y="0"/>
                </a:moveTo>
                <a:lnTo>
                  <a:pt x="7398" y="311"/>
                </a:lnTo>
                <a:lnTo>
                  <a:pt x="1720" y="2490"/>
                </a:lnTo>
                <a:lnTo>
                  <a:pt x="0" y="8406"/>
                </a:lnTo>
                <a:lnTo>
                  <a:pt x="529" y="19926"/>
                </a:lnTo>
                <a:lnTo>
                  <a:pt x="529" y="120078"/>
                </a:lnTo>
                <a:lnTo>
                  <a:pt x="859" y="129110"/>
                </a:lnTo>
                <a:lnTo>
                  <a:pt x="3169" y="133899"/>
                </a:lnTo>
                <a:lnTo>
                  <a:pt x="9439" y="136044"/>
                </a:lnTo>
                <a:lnTo>
                  <a:pt x="21649" y="137147"/>
                </a:lnTo>
                <a:lnTo>
                  <a:pt x="272157" y="137147"/>
                </a:lnTo>
                <a:lnTo>
                  <a:pt x="289842" y="130074"/>
                </a:lnTo>
                <a:lnTo>
                  <a:pt x="290185" y="111734"/>
                </a:lnTo>
                <a:lnTo>
                  <a:pt x="279326" y="86440"/>
                </a:lnTo>
                <a:lnTo>
                  <a:pt x="244098" y="35480"/>
                </a:lnTo>
                <a:lnTo>
                  <a:pt x="194289" y="11674"/>
                </a:lnTo>
                <a:lnTo>
                  <a:pt x="133027" y="3364"/>
                </a:lnTo>
                <a:lnTo>
                  <a:pt x="87918" y="1343"/>
                </a:lnTo>
                <a:lnTo>
                  <a:pt x="45543" y="297"/>
                </a:lnTo>
                <a:lnTo>
                  <a:pt x="18741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5173430" y="6902642"/>
            <a:ext cx="290196" cy="137160"/>
          </a:xfrm>
          <a:custGeom>
            <a:avLst/>
            <a:gdLst/>
            <a:ahLst/>
            <a:cxnLst/>
            <a:rect l="l" t="t" r="r" b="b"/>
            <a:pathLst>
              <a:path w="290195" h="137159">
                <a:moveTo>
                  <a:pt x="87918" y="137147"/>
                </a:moveTo>
                <a:lnTo>
                  <a:pt x="21649" y="137147"/>
                </a:lnTo>
                <a:lnTo>
                  <a:pt x="9439" y="136044"/>
                </a:lnTo>
                <a:lnTo>
                  <a:pt x="3169" y="133899"/>
                </a:lnTo>
                <a:lnTo>
                  <a:pt x="859" y="129110"/>
                </a:lnTo>
                <a:lnTo>
                  <a:pt x="529" y="120078"/>
                </a:lnTo>
                <a:lnTo>
                  <a:pt x="529" y="19926"/>
                </a:lnTo>
                <a:lnTo>
                  <a:pt x="0" y="8406"/>
                </a:lnTo>
                <a:lnTo>
                  <a:pt x="1720" y="2490"/>
                </a:lnTo>
                <a:lnTo>
                  <a:pt x="7398" y="311"/>
                </a:lnTo>
                <a:lnTo>
                  <a:pt x="18741" y="0"/>
                </a:lnTo>
                <a:lnTo>
                  <a:pt x="45543" y="297"/>
                </a:lnTo>
                <a:lnTo>
                  <a:pt x="87918" y="1343"/>
                </a:lnTo>
                <a:lnTo>
                  <a:pt x="133027" y="3364"/>
                </a:lnTo>
                <a:lnTo>
                  <a:pt x="194289" y="11674"/>
                </a:lnTo>
                <a:lnTo>
                  <a:pt x="244098" y="35480"/>
                </a:lnTo>
                <a:lnTo>
                  <a:pt x="279326" y="86440"/>
                </a:lnTo>
                <a:lnTo>
                  <a:pt x="290185" y="111734"/>
                </a:lnTo>
                <a:lnTo>
                  <a:pt x="289842" y="130074"/>
                </a:lnTo>
                <a:lnTo>
                  <a:pt x="272157" y="137147"/>
                </a:lnTo>
                <a:lnTo>
                  <a:pt x="87918" y="137147"/>
                </a:lnTo>
              </a:path>
            </a:pathLst>
          </a:custGeom>
          <a:ln w="1651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633442" y="7163596"/>
            <a:ext cx="222592" cy="2351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4728193" y="7163596"/>
            <a:ext cx="222604" cy="2351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4346363" y="6317630"/>
            <a:ext cx="1783714" cy="1757045"/>
          </a:xfrm>
          <a:custGeom>
            <a:avLst/>
            <a:gdLst/>
            <a:ahLst/>
            <a:cxnLst/>
            <a:rect l="l" t="t" r="r" b="b"/>
            <a:pathLst>
              <a:path w="1783714" h="1757045">
                <a:moveTo>
                  <a:pt x="891666" y="1756879"/>
                </a:moveTo>
                <a:lnTo>
                  <a:pt x="940590" y="1755580"/>
                </a:lnTo>
                <a:lnTo>
                  <a:pt x="988824" y="1751725"/>
                </a:lnTo>
                <a:lnTo>
                  <a:pt x="1036300" y="1745382"/>
                </a:lnTo>
                <a:lnTo>
                  <a:pt x="1082950" y="1736618"/>
                </a:lnTo>
                <a:lnTo>
                  <a:pt x="1128707" y="1725500"/>
                </a:lnTo>
                <a:lnTo>
                  <a:pt x="1173503" y="1712096"/>
                </a:lnTo>
                <a:lnTo>
                  <a:pt x="1217268" y="1696471"/>
                </a:lnTo>
                <a:lnTo>
                  <a:pt x="1259937" y="1678693"/>
                </a:lnTo>
                <a:lnTo>
                  <a:pt x="1301439" y="1658829"/>
                </a:lnTo>
                <a:lnTo>
                  <a:pt x="1341708" y="1636946"/>
                </a:lnTo>
                <a:lnTo>
                  <a:pt x="1380676" y="1613111"/>
                </a:lnTo>
                <a:lnTo>
                  <a:pt x="1418274" y="1587390"/>
                </a:lnTo>
                <a:lnTo>
                  <a:pt x="1454434" y="1559852"/>
                </a:lnTo>
                <a:lnTo>
                  <a:pt x="1489089" y="1530562"/>
                </a:lnTo>
                <a:lnTo>
                  <a:pt x="1522171" y="1499589"/>
                </a:lnTo>
                <a:lnTo>
                  <a:pt x="1553611" y="1466998"/>
                </a:lnTo>
                <a:lnTo>
                  <a:pt x="1583341" y="1432856"/>
                </a:lnTo>
                <a:lnTo>
                  <a:pt x="1611294" y="1397232"/>
                </a:lnTo>
                <a:lnTo>
                  <a:pt x="1637401" y="1360192"/>
                </a:lnTo>
                <a:lnTo>
                  <a:pt x="1661595" y="1321802"/>
                </a:lnTo>
                <a:lnTo>
                  <a:pt x="1683807" y="1282130"/>
                </a:lnTo>
                <a:lnTo>
                  <a:pt x="1703970" y="1241243"/>
                </a:lnTo>
                <a:lnTo>
                  <a:pt x="1722016" y="1199207"/>
                </a:lnTo>
                <a:lnTo>
                  <a:pt x="1737876" y="1156090"/>
                </a:lnTo>
                <a:lnTo>
                  <a:pt x="1751482" y="1111959"/>
                </a:lnTo>
                <a:lnTo>
                  <a:pt x="1762767" y="1066881"/>
                </a:lnTo>
                <a:lnTo>
                  <a:pt x="1771663" y="1020922"/>
                </a:lnTo>
                <a:lnTo>
                  <a:pt x="1778101" y="974150"/>
                </a:lnTo>
                <a:lnTo>
                  <a:pt x="1782014" y="926631"/>
                </a:lnTo>
                <a:lnTo>
                  <a:pt x="1783333" y="878433"/>
                </a:lnTo>
                <a:lnTo>
                  <a:pt x="1782014" y="830235"/>
                </a:lnTo>
                <a:lnTo>
                  <a:pt x="1778101" y="782717"/>
                </a:lnTo>
                <a:lnTo>
                  <a:pt x="1771663" y="735945"/>
                </a:lnTo>
                <a:lnTo>
                  <a:pt x="1762767" y="689986"/>
                </a:lnTo>
                <a:lnTo>
                  <a:pt x="1751482" y="644908"/>
                </a:lnTo>
                <a:lnTo>
                  <a:pt x="1737876" y="600777"/>
                </a:lnTo>
                <a:lnTo>
                  <a:pt x="1722016" y="557661"/>
                </a:lnTo>
                <a:lnTo>
                  <a:pt x="1703970" y="515626"/>
                </a:lnTo>
                <a:lnTo>
                  <a:pt x="1683807" y="474739"/>
                </a:lnTo>
                <a:lnTo>
                  <a:pt x="1661595" y="435068"/>
                </a:lnTo>
                <a:lnTo>
                  <a:pt x="1637401" y="396678"/>
                </a:lnTo>
                <a:lnTo>
                  <a:pt x="1611294" y="359639"/>
                </a:lnTo>
                <a:lnTo>
                  <a:pt x="1583341" y="324015"/>
                </a:lnTo>
                <a:lnTo>
                  <a:pt x="1553611" y="289874"/>
                </a:lnTo>
                <a:lnTo>
                  <a:pt x="1522171" y="257284"/>
                </a:lnTo>
                <a:lnTo>
                  <a:pt x="1489089" y="226311"/>
                </a:lnTo>
                <a:lnTo>
                  <a:pt x="1454434" y="197022"/>
                </a:lnTo>
                <a:lnTo>
                  <a:pt x="1418274" y="169484"/>
                </a:lnTo>
                <a:lnTo>
                  <a:pt x="1380676" y="143764"/>
                </a:lnTo>
                <a:lnTo>
                  <a:pt x="1341708" y="119930"/>
                </a:lnTo>
                <a:lnTo>
                  <a:pt x="1301439" y="98047"/>
                </a:lnTo>
                <a:lnTo>
                  <a:pt x="1259937" y="78184"/>
                </a:lnTo>
                <a:lnTo>
                  <a:pt x="1217268" y="60406"/>
                </a:lnTo>
                <a:lnTo>
                  <a:pt x="1173503" y="44782"/>
                </a:lnTo>
                <a:lnTo>
                  <a:pt x="1128707" y="31377"/>
                </a:lnTo>
                <a:lnTo>
                  <a:pt x="1082950" y="20260"/>
                </a:lnTo>
                <a:lnTo>
                  <a:pt x="1036300" y="11497"/>
                </a:lnTo>
                <a:lnTo>
                  <a:pt x="988824" y="5154"/>
                </a:lnTo>
                <a:lnTo>
                  <a:pt x="940590" y="1299"/>
                </a:lnTo>
                <a:lnTo>
                  <a:pt x="891666" y="0"/>
                </a:lnTo>
                <a:lnTo>
                  <a:pt x="842743" y="1299"/>
                </a:lnTo>
                <a:lnTo>
                  <a:pt x="794509" y="5154"/>
                </a:lnTo>
                <a:lnTo>
                  <a:pt x="747033" y="11497"/>
                </a:lnTo>
                <a:lnTo>
                  <a:pt x="700383" y="20260"/>
                </a:lnTo>
                <a:lnTo>
                  <a:pt x="654626" y="31377"/>
                </a:lnTo>
                <a:lnTo>
                  <a:pt x="609830" y="44782"/>
                </a:lnTo>
                <a:lnTo>
                  <a:pt x="566065" y="60406"/>
                </a:lnTo>
                <a:lnTo>
                  <a:pt x="523396" y="78184"/>
                </a:lnTo>
                <a:lnTo>
                  <a:pt x="481894" y="98047"/>
                </a:lnTo>
                <a:lnTo>
                  <a:pt x="441625" y="119930"/>
                </a:lnTo>
                <a:lnTo>
                  <a:pt x="402657" y="143764"/>
                </a:lnTo>
                <a:lnTo>
                  <a:pt x="365059" y="169484"/>
                </a:lnTo>
                <a:lnTo>
                  <a:pt x="328899" y="197022"/>
                </a:lnTo>
                <a:lnTo>
                  <a:pt x="294244" y="226311"/>
                </a:lnTo>
                <a:lnTo>
                  <a:pt x="261162" y="257284"/>
                </a:lnTo>
                <a:lnTo>
                  <a:pt x="229722" y="289874"/>
                </a:lnTo>
                <a:lnTo>
                  <a:pt x="199992" y="324015"/>
                </a:lnTo>
                <a:lnTo>
                  <a:pt x="172039" y="359639"/>
                </a:lnTo>
                <a:lnTo>
                  <a:pt x="145932" y="396678"/>
                </a:lnTo>
                <a:lnTo>
                  <a:pt x="121738" y="435068"/>
                </a:lnTo>
                <a:lnTo>
                  <a:pt x="99526" y="474739"/>
                </a:lnTo>
                <a:lnTo>
                  <a:pt x="79363" y="515626"/>
                </a:lnTo>
                <a:lnTo>
                  <a:pt x="61317" y="557661"/>
                </a:lnTo>
                <a:lnTo>
                  <a:pt x="45457" y="600777"/>
                </a:lnTo>
                <a:lnTo>
                  <a:pt x="31851" y="644908"/>
                </a:lnTo>
                <a:lnTo>
                  <a:pt x="20566" y="689986"/>
                </a:lnTo>
                <a:lnTo>
                  <a:pt x="11670" y="735945"/>
                </a:lnTo>
                <a:lnTo>
                  <a:pt x="5232" y="782717"/>
                </a:lnTo>
                <a:lnTo>
                  <a:pt x="1319" y="830235"/>
                </a:lnTo>
                <a:lnTo>
                  <a:pt x="0" y="878433"/>
                </a:lnTo>
                <a:lnTo>
                  <a:pt x="1319" y="926631"/>
                </a:lnTo>
                <a:lnTo>
                  <a:pt x="5232" y="974150"/>
                </a:lnTo>
                <a:lnTo>
                  <a:pt x="11670" y="1020922"/>
                </a:lnTo>
                <a:lnTo>
                  <a:pt x="20566" y="1066881"/>
                </a:lnTo>
                <a:lnTo>
                  <a:pt x="31851" y="1111959"/>
                </a:lnTo>
                <a:lnTo>
                  <a:pt x="45457" y="1156090"/>
                </a:lnTo>
                <a:lnTo>
                  <a:pt x="61317" y="1199207"/>
                </a:lnTo>
                <a:lnTo>
                  <a:pt x="79363" y="1241243"/>
                </a:lnTo>
                <a:lnTo>
                  <a:pt x="99526" y="1282130"/>
                </a:lnTo>
                <a:lnTo>
                  <a:pt x="121738" y="1321802"/>
                </a:lnTo>
                <a:lnTo>
                  <a:pt x="145932" y="1360192"/>
                </a:lnTo>
                <a:lnTo>
                  <a:pt x="172039" y="1397232"/>
                </a:lnTo>
                <a:lnTo>
                  <a:pt x="199992" y="1432856"/>
                </a:lnTo>
                <a:lnTo>
                  <a:pt x="229722" y="1466998"/>
                </a:lnTo>
                <a:lnTo>
                  <a:pt x="261162" y="1499589"/>
                </a:lnTo>
                <a:lnTo>
                  <a:pt x="294244" y="1530562"/>
                </a:lnTo>
                <a:lnTo>
                  <a:pt x="328899" y="1559852"/>
                </a:lnTo>
                <a:lnTo>
                  <a:pt x="365059" y="1587390"/>
                </a:lnTo>
                <a:lnTo>
                  <a:pt x="402657" y="1613111"/>
                </a:lnTo>
                <a:lnTo>
                  <a:pt x="441625" y="1636946"/>
                </a:lnTo>
                <a:lnTo>
                  <a:pt x="481894" y="1658829"/>
                </a:lnTo>
                <a:lnTo>
                  <a:pt x="523396" y="1678693"/>
                </a:lnTo>
                <a:lnTo>
                  <a:pt x="566065" y="1696471"/>
                </a:lnTo>
                <a:lnTo>
                  <a:pt x="609830" y="1712096"/>
                </a:lnTo>
                <a:lnTo>
                  <a:pt x="654626" y="1725500"/>
                </a:lnTo>
                <a:lnTo>
                  <a:pt x="700383" y="1736618"/>
                </a:lnTo>
                <a:lnTo>
                  <a:pt x="747033" y="1745382"/>
                </a:lnTo>
                <a:lnTo>
                  <a:pt x="794509" y="1751725"/>
                </a:lnTo>
                <a:lnTo>
                  <a:pt x="842743" y="1755580"/>
                </a:lnTo>
                <a:lnTo>
                  <a:pt x="891666" y="1756879"/>
                </a:lnTo>
                <a:close/>
              </a:path>
            </a:pathLst>
          </a:custGeom>
          <a:ln w="90678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0458656" y="6899415"/>
            <a:ext cx="1164590" cy="709930"/>
          </a:xfrm>
          <a:custGeom>
            <a:avLst/>
            <a:gdLst/>
            <a:ahLst/>
            <a:cxnLst/>
            <a:rect l="l" t="t" r="r" b="b"/>
            <a:pathLst>
              <a:path w="1164590" h="709929">
                <a:moveTo>
                  <a:pt x="309152" y="704938"/>
                </a:moveTo>
                <a:lnTo>
                  <a:pt x="273151" y="704938"/>
                </a:lnTo>
                <a:lnTo>
                  <a:pt x="280415" y="706143"/>
                </a:lnTo>
                <a:lnTo>
                  <a:pt x="288617" y="707715"/>
                </a:lnTo>
                <a:lnTo>
                  <a:pt x="296433" y="709080"/>
                </a:lnTo>
                <a:lnTo>
                  <a:pt x="302539" y="709663"/>
                </a:lnTo>
                <a:lnTo>
                  <a:pt x="310095" y="709663"/>
                </a:lnTo>
                <a:lnTo>
                  <a:pt x="309152" y="704938"/>
                </a:lnTo>
                <a:close/>
              </a:path>
              <a:path w="1164590" h="709929">
                <a:moveTo>
                  <a:pt x="385436" y="411314"/>
                </a:moveTo>
                <a:lnTo>
                  <a:pt x="107645" y="411314"/>
                </a:lnTo>
                <a:lnTo>
                  <a:pt x="106095" y="412788"/>
                </a:lnTo>
                <a:lnTo>
                  <a:pt x="104889" y="414528"/>
                </a:lnTo>
                <a:lnTo>
                  <a:pt x="103263" y="418477"/>
                </a:lnTo>
                <a:lnTo>
                  <a:pt x="91300" y="437197"/>
                </a:lnTo>
                <a:lnTo>
                  <a:pt x="69540" y="471806"/>
                </a:lnTo>
                <a:lnTo>
                  <a:pt x="43781" y="515410"/>
                </a:lnTo>
                <a:lnTo>
                  <a:pt x="19696" y="561852"/>
                </a:lnTo>
                <a:lnTo>
                  <a:pt x="2959" y="604977"/>
                </a:lnTo>
                <a:lnTo>
                  <a:pt x="0" y="641308"/>
                </a:lnTo>
                <a:lnTo>
                  <a:pt x="2014" y="652568"/>
                </a:lnTo>
                <a:lnTo>
                  <a:pt x="6388" y="660488"/>
                </a:lnTo>
                <a:lnTo>
                  <a:pt x="11811" y="666826"/>
                </a:lnTo>
                <a:lnTo>
                  <a:pt x="20116" y="668413"/>
                </a:lnTo>
                <a:lnTo>
                  <a:pt x="27571" y="668705"/>
                </a:lnTo>
                <a:lnTo>
                  <a:pt x="28867" y="670572"/>
                </a:lnTo>
                <a:lnTo>
                  <a:pt x="271487" y="708609"/>
                </a:lnTo>
                <a:lnTo>
                  <a:pt x="273151" y="704938"/>
                </a:lnTo>
                <a:lnTo>
                  <a:pt x="309152" y="704938"/>
                </a:lnTo>
                <a:lnTo>
                  <a:pt x="308584" y="702094"/>
                </a:lnTo>
                <a:lnTo>
                  <a:pt x="304546" y="701078"/>
                </a:lnTo>
                <a:lnTo>
                  <a:pt x="296456" y="700011"/>
                </a:lnTo>
                <a:lnTo>
                  <a:pt x="290817" y="698500"/>
                </a:lnTo>
                <a:lnTo>
                  <a:pt x="286969" y="697103"/>
                </a:lnTo>
                <a:lnTo>
                  <a:pt x="291274" y="697103"/>
                </a:lnTo>
                <a:lnTo>
                  <a:pt x="292049" y="694334"/>
                </a:lnTo>
                <a:lnTo>
                  <a:pt x="312017" y="625861"/>
                </a:lnTo>
                <a:lnTo>
                  <a:pt x="331533" y="561574"/>
                </a:lnTo>
                <a:lnTo>
                  <a:pt x="353039" y="494506"/>
                </a:lnTo>
                <a:lnTo>
                  <a:pt x="373260" y="437596"/>
                </a:lnTo>
                <a:lnTo>
                  <a:pt x="385436" y="411314"/>
                </a:lnTo>
                <a:close/>
              </a:path>
              <a:path w="1164590" h="709929">
                <a:moveTo>
                  <a:pt x="69392" y="182054"/>
                </a:moveTo>
                <a:lnTo>
                  <a:pt x="65735" y="182054"/>
                </a:lnTo>
                <a:lnTo>
                  <a:pt x="59116" y="182456"/>
                </a:lnTo>
                <a:lnTo>
                  <a:pt x="27210" y="209124"/>
                </a:lnTo>
                <a:lnTo>
                  <a:pt x="27673" y="215011"/>
                </a:lnTo>
                <a:lnTo>
                  <a:pt x="29083" y="220764"/>
                </a:lnTo>
                <a:lnTo>
                  <a:pt x="33159" y="225120"/>
                </a:lnTo>
                <a:lnTo>
                  <a:pt x="39687" y="226745"/>
                </a:lnTo>
                <a:lnTo>
                  <a:pt x="45707" y="227469"/>
                </a:lnTo>
                <a:lnTo>
                  <a:pt x="65317" y="230349"/>
                </a:lnTo>
                <a:lnTo>
                  <a:pt x="90022" y="236639"/>
                </a:lnTo>
                <a:lnTo>
                  <a:pt x="112724" y="248272"/>
                </a:lnTo>
                <a:lnTo>
                  <a:pt x="126326" y="267182"/>
                </a:lnTo>
                <a:lnTo>
                  <a:pt x="130480" y="292020"/>
                </a:lnTo>
                <a:lnTo>
                  <a:pt x="126314" y="316523"/>
                </a:lnTo>
                <a:lnTo>
                  <a:pt x="112546" y="347801"/>
                </a:lnTo>
                <a:lnTo>
                  <a:pt x="87807" y="393128"/>
                </a:lnTo>
                <a:lnTo>
                  <a:pt x="85953" y="396849"/>
                </a:lnTo>
                <a:lnTo>
                  <a:pt x="86017" y="400646"/>
                </a:lnTo>
                <a:lnTo>
                  <a:pt x="88023" y="403860"/>
                </a:lnTo>
                <a:lnTo>
                  <a:pt x="90982" y="408686"/>
                </a:lnTo>
                <a:lnTo>
                  <a:pt x="97777" y="411340"/>
                </a:lnTo>
                <a:lnTo>
                  <a:pt x="107327" y="411340"/>
                </a:lnTo>
                <a:lnTo>
                  <a:pt x="107492" y="411314"/>
                </a:lnTo>
                <a:lnTo>
                  <a:pt x="385436" y="411314"/>
                </a:lnTo>
                <a:lnTo>
                  <a:pt x="429917" y="372713"/>
                </a:lnTo>
                <a:lnTo>
                  <a:pt x="477634" y="367055"/>
                </a:lnTo>
                <a:lnTo>
                  <a:pt x="580580" y="367055"/>
                </a:lnTo>
                <a:lnTo>
                  <a:pt x="608523" y="361252"/>
                </a:lnTo>
                <a:lnTo>
                  <a:pt x="630115" y="344876"/>
                </a:lnTo>
                <a:lnTo>
                  <a:pt x="641011" y="324993"/>
                </a:lnTo>
                <a:lnTo>
                  <a:pt x="501688" y="324993"/>
                </a:lnTo>
                <a:lnTo>
                  <a:pt x="496011" y="318508"/>
                </a:lnTo>
                <a:lnTo>
                  <a:pt x="489608" y="308046"/>
                </a:lnTo>
                <a:lnTo>
                  <a:pt x="484194" y="292576"/>
                </a:lnTo>
                <a:lnTo>
                  <a:pt x="481482" y="271068"/>
                </a:lnTo>
                <a:lnTo>
                  <a:pt x="482988" y="250278"/>
                </a:lnTo>
                <a:lnTo>
                  <a:pt x="487654" y="233479"/>
                </a:lnTo>
                <a:lnTo>
                  <a:pt x="493444" y="221105"/>
                </a:lnTo>
                <a:lnTo>
                  <a:pt x="498322" y="213588"/>
                </a:lnTo>
                <a:lnTo>
                  <a:pt x="924826" y="213588"/>
                </a:lnTo>
                <a:lnTo>
                  <a:pt x="924826" y="211086"/>
                </a:lnTo>
                <a:lnTo>
                  <a:pt x="1138656" y="211086"/>
                </a:lnTo>
                <a:lnTo>
                  <a:pt x="1140625" y="203708"/>
                </a:lnTo>
                <a:lnTo>
                  <a:pt x="1141095" y="192417"/>
                </a:lnTo>
                <a:lnTo>
                  <a:pt x="1146022" y="192417"/>
                </a:lnTo>
                <a:lnTo>
                  <a:pt x="1150351" y="188767"/>
                </a:lnTo>
                <a:lnTo>
                  <a:pt x="1152320" y="184026"/>
                </a:lnTo>
                <a:lnTo>
                  <a:pt x="1152329" y="182930"/>
                </a:lnTo>
                <a:lnTo>
                  <a:pt x="76034" y="182930"/>
                </a:lnTo>
                <a:lnTo>
                  <a:pt x="72631" y="182549"/>
                </a:lnTo>
                <a:lnTo>
                  <a:pt x="71983" y="182435"/>
                </a:lnTo>
                <a:lnTo>
                  <a:pt x="69392" y="182054"/>
                </a:lnTo>
                <a:close/>
              </a:path>
              <a:path w="1164590" h="709929">
                <a:moveTo>
                  <a:pt x="924826" y="213588"/>
                </a:moveTo>
                <a:lnTo>
                  <a:pt x="564388" y="213588"/>
                </a:lnTo>
                <a:lnTo>
                  <a:pt x="577075" y="217553"/>
                </a:lnTo>
                <a:lnTo>
                  <a:pt x="590659" y="228223"/>
                </a:lnTo>
                <a:lnTo>
                  <a:pt x="601798" y="243758"/>
                </a:lnTo>
                <a:lnTo>
                  <a:pt x="607148" y="262318"/>
                </a:lnTo>
                <a:lnTo>
                  <a:pt x="607419" y="274571"/>
                </a:lnTo>
                <a:lnTo>
                  <a:pt x="605162" y="286142"/>
                </a:lnTo>
                <a:lnTo>
                  <a:pt x="576464" y="320040"/>
                </a:lnTo>
                <a:lnTo>
                  <a:pt x="557949" y="324993"/>
                </a:lnTo>
                <a:lnTo>
                  <a:pt x="641011" y="324993"/>
                </a:lnTo>
                <a:lnTo>
                  <a:pt x="644036" y="319472"/>
                </a:lnTo>
                <a:lnTo>
                  <a:pt x="648970" y="286588"/>
                </a:lnTo>
                <a:lnTo>
                  <a:pt x="650750" y="270868"/>
                </a:lnTo>
                <a:lnTo>
                  <a:pt x="655745" y="257665"/>
                </a:lnTo>
                <a:lnTo>
                  <a:pt x="663436" y="246902"/>
                </a:lnTo>
                <a:lnTo>
                  <a:pt x="673303" y="238506"/>
                </a:lnTo>
                <a:lnTo>
                  <a:pt x="673636" y="238506"/>
                </a:lnTo>
                <a:lnTo>
                  <a:pt x="674166" y="238074"/>
                </a:lnTo>
                <a:lnTo>
                  <a:pt x="709142" y="226974"/>
                </a:lnTo>
                <a:lnTo>
                  <a:pt x="920686" y="226974"/>
                </a:lnTo>
                <a:lnTo>
                  <a:pt x="924826" y="217068"/>
                </a:lnTo>
                <a:lnTo>
                  <a:pt x="924826" y="213588"/>
                </a:lnTo>
                <a:close/>
              </a:path>
              <a:path w="1164590" h="709929">
                <a:moveTo>
                  <a:pt x="673636" y="238506"/>
                </a:moveTo>
                <a:lnTo>
                  <a:pt x="673303" y="238506"/>
                </a:lnTo>
                <a:lnTo>
                  <a:pt x="673417" y="238683"/>
                </a:lnTo>
                <a:lnTo>
                  <a:pt x="673636" y="238506"/>
                </a:lnTo>
                <a:close/>
              </a:path>
              <a:path w="1164590" h="709929">
                <a:moveTo>
                  <a:pt x="109613" y="29908"/>
                </a:moveTo>
                <a:lnTo>
                  <a:pt x="97739" y="29908"/>
                </a:lnTo>
                <a:lnTo>
                  <a:pt x="89915" y="33528"/>
                </a:lnTo>
                <a:lnTo>
                  <a:pt x="86982" y="39878"/>
                </a:lnTo>
                <a:lnTo>
                  <a:pt x="87223" y="41821"/>
                </a:lnTo>
                <a:lnTo>
                  <a:pt x="89776" y="44818"/>
                </a:lnTo>
                <a:lnTo>
                  <a:pt x="92989" y="46634"/>
                </a:lnTo>
                <a:lnTo>
                  <a:pt x="99568" y="50266"/>
                </a:lnTo>
                <a:lnTo>
                  <a:pt x="113575" y="58247"/>
                </a:lnTo>
                <a:lnTo>
                  <a:pt x="128863" y="68602"/>
                </a:lnTo>
                <a:lnTo>
                  <a:pt x="141823" y="81009"/>
                </a:lnTo>
                <a:lnTo>
                  <a:pt x="148844" y="95148"/>
                </a:lnTo>
                <a:lnTo>
                  <a:pt x="146434" y="105268"/>
                </a:lnTo>
                <a:lnTo>
                  <a:pt x="144473" y="115768"/>
                </a:lnTo>
                <a:lnTo>
                  <a:pt x="143034" y="126604"/>
                </a:lnTo>
                <a:lnTo>
                  <a:pt x="142189" y="137731"/>
                </a:lnTo>
                <a:lnTo>
                  <a:pt x="141668" y="138303"/>
                </a:lnTo>
                <a:lnTo>
                  <a:pt x="141351" y="139039"/>
                </a:lnTo>
                <a:lnTo>
                  <a:pt x="141312" y="140055"/>
                </a:lnTo>
                <a:lnTo>
                  <a:pt x="139567" y="146579"/>
                </a:lnTo>
                <a:lnTo>
                  <a:pt x="133827" y="157354"/>
                </a:lnTo>
                <a:lnTo>
                  <a:pt x="122880" y="168046"/>
                </a:lnTo>
                <a:lnTo>
                  <a:pt x="105511" y="174320"/>
                </a:lnTo>
                <a:lnTo>
                  <a:pt x="94085" y="176138"/>
                </a:lnTo>
                <a:lnTo>
                  <a:pt x="85672" y="178249"/>
                </a:lnTo>
                <a:lnTo>
                  <a:pt x="79810" y="180547"/>
                </a:lnTo>
                <a:lnTo>
                  <a:pt x="76034" y="182930"/>
                </a:lnTo>
                <a:lnTo>
                  <a:pt x="1152329" y="182930"/>
                </a:lnTo>
                <a:lnTo>
                  <a:pt x="1152395" y="175577"/>
                </a:lnTo>
                <a:lnTo>
                  <a:pt x="1141247" y="175577"/>
                </a:lnTo>
                <a:lnTo>
                  <a:pt x="1141247" y="144983"/>
                </a:lnTo>
                <a:lnTo>
                  <a:pt x="1141780" y="144983"/>
                </a:lnTo>
                <a:lnTo>
                  <a:pt x="1141780" y="140944"/>
                </a:lnTo>
                <a:lnTo>
                  <a:pt x="1151364" y="140944"/>
                </a:lnTo>
                <a:lnTo>
                  <a:pt x="1151410" y="137050"/>
                </a:lnTo>
                <a:lnTo>
                  <a:pt x="1153815" y="120811"/>
                </a:lnTo>
                <a:lnTo>
                  <a:pt x="1153932" y="120345"/>
                </a:lnTo>
                <a:lnTo>
                  <a:pt x="1142326" y="120345"/>
                </a:lnTo>
                <a:lnTo>
                  <a:pt x="1142326" y="115201"/>
                </a:lnTo>
                <a:lnTo>
                  <a:pt x="1155215" y="115201"/>
                </a:lnTo>
                <a:lnTo>
                  <a:pt x="1156584" y="109711"/>
                </a:lnTo>
                <a:lnTo>
                  <a:pt x="1157909" y="105600"/>
                </a:lnTo>
                <a:lnTo>
                  <a:pt x="1157909" y="103225"/>
                </a:lnTo>
                <a:lnTo>
                  <a:pt x="1160397" y="100079"/>
                </a:lnTo>
                <a:lnTo>
                  <a:pt x="1162391" y="94119"/>
                </a:lnTo>
                <a:lnTo>
                  <a:pt x="1163715" y="85987"/>
                </a:lnTo>
                <a:lnTo>
                  <a:pt x="1164196" y="76327"/>
                </a:lnTo>
                <a:lnTo>
                  <a:pt x="1163663" y="66203"/>
                </a:lnTo>
                <a:lnTo>
                  <a:pt x="1162203" y="57807"/>
                </a:lnTo>
                <a:lnTo>
                  <a:pt x="1160022" y="51891"/>
                </a:lnTo>
                <a:lnTo>
                  <a:pt x="1159728" y="51600"/>
                </a:lnTo>
                <a:lnTo>
                  <a:pt x="158686" y="51600"/>
                </a:lnTo>
                <a:lnTo>
                  <a:pt x="150635" y="51092"/>
                </a:lnTo>
                <a:lnTo>
                  <a:pt x="140820" y="48993"/>
                </a:lnTo>
                <a:lnTo>
                  <a:pt x="130429" y="44442"/>
                </a:lnTo>
                <a:lnTo>
                  <a:pt x="120650" y="36576"/>
                </a:lnTo>
                <a:lnTo>
                  <a:pt x="115785" y="31076"/>
                </a:lnTo>
                <a:lnTo>
                  <a:pt x="109613" y="29908"/>
                </a:lnTo>
                <a:close/>
              </a:path>
              <a:path w="1164590" h="709929">
                <a:moveTo>
                  <a:pt x="1150899" y="156578"/>
                </a:moveTo>
                <a:lnTo>
                  <a:pt x="1141526" y="156578"/>
                </a:lnTo>
                <a:lnTo>
                  <a:pt x="1141247" y="175577"/>
                </a:lnTo>
                <a:lnTo>
                  <a:pt x="1152395" y="175577"/>
                </a:lnTo>
                <a:lnTo>
                  <a:pt x="1152342" y="174320"/>
                </a:lnTo>
                <a:lnTo>
                  <a:pt x="1150947" y="157354"/>
                </a:lnTo>
                <a:lnTo>
                  <a:pt x="1150899" y="156578"/>
                </a:lnTo>
                <a:close/>
              </a:path>
              <a:path w="1164590" h="709929">
                <a:moveTo>
                  <a:pt x="1151364" y="140944"/>
                </a:moveTo>
                <a:lnTo>
                  <a:pt x="1141996" y="140944"/>
                </a:lnTo>
                <a:lnTo>
                  <a:pt x="1141780" y="156578"/>
                </a:lnTo>
                <a:lnTo>
                  <a:pt x="1151178" y="156578"/>
                </a:lnTo>
                <a:lnTo>
                  <a:pt x="1151364" y="140944"/>
                </a:lnTo>
                <a:close/>
              </a:path>
              <a:path w="1164590" h="709929">
                <a:moveTo>
                  <a:pt x="1155215" y="115201"/>
                </a:moveTo>
                <a:lnTo>
                  <a:pt x="1142390" y="115201"/>
                </a:lnTo>
                <a:lnTo>
                  <a:pt x="1142326" y="120345"/>
                </a:lnTo>
                <a:lnTo>
                  <a:pt x="1153932" y="120345"/>
                </a:lnTo>
                <a:lnTo>
                  <a:pt x="1155215" y="115201"/>
                </a:lnTo>
                <a:close/>
              </a:path>
              <a:path w="1164590" h="709929">
                <a:moveTo>
                  <a:pt x="484200" y="20942"/>
                </a:moveTo>
                <a:lnTo>
                  <a:pt x="185458" y="20942"/>
                </a:lnTo>
                <a:lnTo>
                  <a:pt x="179870" y="28956"/>
                </a:lnTo>
                <a:lnTo>
                  <a:pt x="172847" y="42532"/>
                </a:lnTo>
                <a:lnTo>
                  <a:pt x="169290" y="42532"/>
                </a:lnTo>
                <a:lnTo>
                  <a:pt x="167193" y="46634"/>
                </a:lnTo>
                <a:lnTo>
                  <a:pt x="164947" y="51295"/>
                </a:lnTo>
                <a:lnTo>
                  <a:pt x="163474" y="51447"/>
                </a:lnTo>
                <a:lnTo>
                  <a:pt x="161340" y="51600"/>
                </a:lnTo>
                <a:lnTo>
                  <a:pt x="1159728" y="51600"/>
                </a:lnTo>
                <a:lnTo>
                  <a:pt x="1157325" y="49212"/>
                </a:lnTo>
                <a:lnTo>
                  <a:pt x="1156208" y="49098"/>
                </a:lnTo>
                <a:lnTo>
                  <a:pt x="1154379" y="44246"/>
                </a:lnTo>
                <a:lnTo>
                  <a:pt x="1150683" y="38493"/>
                </a:lnTo>
                <a:lnTo>
                  <a:pt x="1143520" y="38493"/>
                </a:lnTo>
                <a:lnTo>
                  <a:pt x="1141704" y="31508"/>
                </a:lnTo>
                <a:lnTo>
                  <a:pt x="1138783" y="25095"/>
                </a:lnTo>
                <a:lnTo>
                  <a:pt x="484200" y="25095"/>
                </a:lnTo>
                <a:lnTo>
                  <a:pt x="484200" y="20942"/>
                </a:lnTo>
                <a:close/>
              </a:path>
              <a:path w="1164590" h="709929">
                <a:moveTo>
                  <a:pt x="1105166" y="9918"/>
                </a:moveTo>
                <a:lnTo>
                  <a:pt x="1097953" y="11620"/>
                </a:lnTo>
                <a:lnTo>
                  <a:pt x="1095819" y="12585"/>
                </a:lnTo>
                <a:lnTo>
                  <a:pt x="1087450" y="17703"/>
                </a:lnTo>
                <a:lnTo>
                  <a:pt x="1084097" y="23710"/>
                </a:lnTo>
                <a:lnTo>
                  <a:pt x="1075550" y="25095"/>
                </a:lnTo>
                <a:lnTo>
                  <a:pt x="1126871" y="25095"/>
                </a:lnTo>
                <a:lnTo>
                  <a:pt x="1125740" y="23710"/>
                </a:lnTo>
                <a:lnTo>
                  <a:pt x="1120546" y="17576"/>
                </a:lnTo>
                <a:lnTo>
                  <a:pt x="1109789" y="11404"/>
                </a:lnTo>
                <a:lnTo>
                  <a:pt x="1105166" y="9918"/>
                </a:lnTo>
                <a:close/>
              </a:path>
              <a:path w="1164590" h="709929">
                <a:moveTo>
                  <a:pt x="253187" y="0"/>
                </a:moveTo>
                <a:lnTo>
                  <a:pt x="244868" y="0"/>
                </a:lnTo>
                <a:lnTo>
                  <a:pt x="244868" y="4559"/>
                </a:lnTo>
                <a:lnTo>
                  <a:pt x="234403" y="10972"/>
                </a:lnTo>
                <a:lnTo>
                  <a:pt x="232930" y="12395"/>
                </a:lnTo>
                <a:lnTo>
                  <a:pt x="229527" y="16967"/>
                </a:lnTo>
                <a:lnTo>
                  <a:pt x="229679" y="19951"/>
                </a:lnTo>
                <a:lnTo>
                  <a:pt x="229806" y="20942"/>
                </a:lnTo>
                <a:lnTo>
                  <a:pt x="268058" y="20942"/>
                </a:lnTo>
                <a:lnTo>
                  <a:pt x="258622" y="9220"/>
                </a:lnTo>
                <a:lnTo>
                  <a:pt x="253961" y="5676"/>
                </a:lnTo>
                <a:lnTo>
                  <a:pt x="253187" y="0"/>
                </a:lnTo>
                <a:close/>
              </a:path>
            </a:pathLst>
          </a:custGeom>
          <a:solidFill>
            <a:srgbClr val="AC3F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1599904" y="7040361"/>
            <a:ext cx="1269" cy="34925"/>
          </a:xfrm>
          <a:custGeom>
            <a:avLst/>
            <a:gdLst/>
            <a:ahLst/>
            <a:cxnLst/>
            <a:rect l="l" t="t" r="r" b="b"/>
            <a:pathLst>
              <a:path w="1270" h="34925">
                <a:moveTo>
                  <a:pt x="374" y="-32385"/>
                </a:moveTo>
                <a:lnTo>
                  <a:pt x="374" y="67017"/>
                </a:lnTo>
              </a:path>
            </a:pathLst>
          </a:custGeom>
          <a:ln w="6551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0907755" y="7080618"/>
            <a:ext cx="190706" cy="1761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0458656" y="6899415"/>
            <a:ext cx="1164590" cy="709930"/>
          </a:xfrm>
          <a:custGeom>
            <a:avLst/>
            <a:gdLst/>
            <a:ahLst/>
            <a:cxnLst/>
            <a:rect l="l" t="t" r="r" b="b"/>
            <a:pathLst>
              <a:path w="1164590" h="709929">
                <a:moveTo>
                  <a:pt x="1157325" y="49212"/>
                </a:moveTo>
                <a:lnTo>
                  <a:pt x="1156208" y="49098"/>
                </a:lnTo>
                <a:lnTo>
                  <a:pt x="1154379" y="44246"/>
                </a:lnTo>
                <a:lnTo>
                  <a:pt x="1150683" y="38493"/>
                </a:lnTo>
                <a:lnTo>
                  <a:pt x="1143520" y="38493"/>
                </a:lnTo>
                <a:lnTo>
                  <a:pt x="1141704" y="31508"/>
                </a:lnTo>
                <a:lnTo>
                  <a:pt x="1138783" y="25095"/>
                </a:lnTo>
                <a:lnTo>
                  <a:pt x="1134186" y="25095"/>
                </a:lnTo>
                <a:lnTo>
                  <a:pt x="1126871" y="25095"/>
                </a:lnTo>
                <a:lnTo>
                  <a:pt x="1105166" y="9918"/>
                </a:lnTo>
                <a:lnTo>
                  <a:pt x="1100620" y="10998"/>
                </a:lnTo>
                <a:lnTo>
                  <a:pt x="1097953" y="11620"/>
                </a:lnTo>
                <a:lnTo>
                  <a:pt x="1095819" y="12585"/>
                </a:lnTo>
                <a:lnTo>
                  <a:pt x="1093927" y="13754"/>
                </a:lnTo>
                <a:lnTo>
                  <a:pt x="1087450" y="17703"/>
                </a:lnTo>
                <a:lnTo>
                  <a:pt x="1084097" y="23710"/>
                </a:lnTo>
                <a:lnTo>
                  <a:pt x="1075550" y="25095"/>
                </a:lnTo>
                <a:lnTo>
                  <a:pt x="874788" y="25095"/>
                </a:lnTo>
                <a:lnTo>
                  <a:pt x="697166" y="25095"/>
                </a:lnTo>
                <a:lnTo>
                  <a:pt x="658799" y="25095"/>
                </a:lnTo>
                <a:lnTo>
                  <a:pt x="484200" y="25095"/>
                </a:lnTo>
                <a:lnTo>
                  <a:pt x="484200" y="20942"/>
                </a:lnTo>
                <a:lnTo>
                  <a:pt x="310616" y="20942"/>
                </a:lnTo>
                <a:lnTo>
                  <a:pt x="268058" y="20942"/>
                </a:lnTo>
                <a:lnTo>
                  <a:pt x="267652" y="19913"/>
                </a:lnTo>
                <a:lnTo>
                  <a:pt x="258622" y="9220"/>
                </a:lnTo>
                <a:lnTo>
                  <a:pt x="253961" y="5676"/>
                </a:lnTo>
                <a:lnTo>
                  <a:pt x="253187" y="0"/>
                </a:lnTo>
                <a:lnTo>
                  <a:pt x="244868" y="0"/>
                </a:lnTo>
                <a:lnTo>
                  <a:pt x="244868" y="4559"/>
                </a:lnTo>
                <a:lnTo>
                  <a:pt x="236537" y="9677"/>
                </a:lnTo>
                <a:lnTo>
                  <a:pt x="234403" y="10972"/>
                </a:lnTo>
                <a:lnTo>
                  <a:pt x="232930" y="12395"/>
                </a:lnTo>
                <a:lnTo>
                  <a:pt x="231914" y="13754"/>
                </a:lnTo>
                <a:lnTo>
                  <a:pt x="229527" y="16967"/>
                </a:lnTo>
                <a:lnTo>
                  <a:pt x="229679" y="19951"/>
                </a:lnTo>
                <a:lnTo>
                  <a:pt x="229806" y="20942"/>
                </a:lnTo>
                <a:lnTo>
                  <a:pt x="185458" y="20942"/>
                </a:lnTo>
                <a:lnTo>
                  <a:pt x="179870" y="28956"/>
                </a:lnTo>
                <a:lnTo>
                  <a:pt x="172847" y="42532"/>
                </a:lnTo>
                <a:lnTo>
                  <a:pt x="169290" y="42532"/>
                </a:lnTo>
                <a:lnTo>
                  <a:pt x="168440" y="44170"/>
                </a:lnTo>
                <a:lnTo>
                  <a:pt x="167297" y="46418"/>
                </a:lnTo>
                <a:lnTo>
                  <a:pt x="166128" y="48818"/>
                </a:lnTo>
                <a:lnTo>
                  <a:pt x="164947" y="51295"/>
                </a:lnTo>
                <a:lnTo>
                  <a:pt x="163474" y="51447"/>
                </a:lnTo>
                <a:lnTo>
                  <a:pt x="161340" y="51600"/>
                </a:lnTo>
                <a:lnTo>
                  <a:pt x="158686" y="51600"/>
                </a:lnTo>
                <a:lnTo>
                  <a:pt x="120650" y="36576"/>
                </a:lnTo>
                <a:lnTo>
                  <a:pt x="115785" y="31076"/>
                </a:lnTo>
                <a:lnTo>
                  <a:pt x="109613" y="29908"/>
                </a:lnTo>
                <a:lnTo>
                  <a:pt x="105270" y="29908"/>
                </a:lnTo>
                <a:lnTo>
                  <a:pt x="97739" y="29908"/>
                </a:lnTo>
                <a:lnTo>
                  <a:pt x="89915" y="33528"/>
                </a:lnTo>
                <a:lnTo>
                  <a:pt x="87845" y="37985"/>
                </a:lnTo>
                <a:lnTo>
                  <a:pt x="86982" y="39878"/>
                </a:lnTo>
                <a:lnTo>
                  <a:pt x="87223" y="41821"/>
                </a:lnTo>
                <a:lnTo>
                  <a:pt x="88480" y="43307"/>
                </a:lnTo>
                <a:lnTo>
                  <a:pt x="89776" y="44818"/>
                </a:lnTo>
                <a:lnTo>
                  <a:pt x="92989" y="46634"/>
                </a:lnTo>
                <a:lnTo>
                  <a:pt x="99568" y="50266"/>
                </a:lnTo>
                <a:lnTo>
                  <a:pt x="113575" y="58247"/>
                </a:lnTo>
                <a:lnTo>
                  <a:pt x="128863" y="68602"/>
                </a:lnTo>
                <a:lnTo>
                  <a:pt x="141823" y="81009"/>
                </a:lnTo>
                <a:lnTo>
                  <a:pt x="148844" y="95148"/>
                </a:lnTo>
                <a:lnTo>
                  <a:pt x="146434" y="105268"/>
                </a:lnTo>
                <a:lnTo>
                  <a:pt x="144473" y="115768"/>
                </a:lnTo>
                <a:lnTo>
                  <a:pt x="143034" y="126604"/>
                </a:lnTo>
                <a:lnTo>
                  <a:pt x="142189" y="137731"/>
                </a:lnTo>
                <a:lnTo>
                  <a:pt x="141668" y="138303"/>
                </a:lnTo>
                <a:lnTo>
                  <a:pt x="141351" y="139039"/>
                </a:lnTo>
                <a:lnTo>
                  <a:pt x="141312" y="140055"/>
                </a:lnTo>
                <a:lnTo>
                  <a:pt x="139567" y="146579"/>
                </a:lnTo>
                <a:lnTo>
                  <a:pt x="133827" y="157354"/>
                </a:lnTo>
                <a:lnTo>
                  <a:pt x="122880" y="168046"/>
                </a:lnTo>
                <a:lnTo>
                  <a:pt x="105511" y="174320"/>
                </a:lnTo>
                <a:lnTo>
                  <a:pt x="94085" y="176138"/>
                </a:lnTo>
                <a:lnTo>
                  <a:pt x="85672" y="178249"/>
                </a:lnTo>
                <a:lnTo>
                  <a:pt x="79810" y="180547"/>
                </a:lnTo>
                <a:lnTo>
                  <a:pt x="76034" y="182930"/>
                </a:lnTo>
                <a:lnTo>
                  <a:pt x="74917" y="182803"/>
                </a:lnTo>
                <a:lnTo>
                  <a:pt x="73774" y="182676"/>
                </a:lnTo>
                <a:lnTo>
                  <a:pt x="72631" y="182549"/>
                </a:lnTo>
                <a:lnTo>
                  <a:pt x="71983" y="182435"/>
                </a:lnTo>
                <a:lnTo>
                  <a:pt x="69392" y="182054"/>
                </a:lnTo>
                <a:lnTo>
                  <a:pt x="65735" y="182054"/>
                </a:lnTo>
                <a:lnTo>
                  <a:pt x="59116" y="182456"/>
                </a:lnTo>
                <a:lnTo>
                  <a:pt x="27210" y="209124"/>
                </a:lnTo>
                <a:lnTo>
                  <a:pt x="27673" y="215011"/>
                </a:lnTo>
                <a:lnTo>
                  <a:pt x="29083" y="220764"/>
                </a:lnTo>
                <a:lnTo>
                  <a:pt x="33159" y="225120"/>
                </a:lnTo>
                <a:lnTo>
                  <a:pt x="38303" y="226390"/>
                </a:lnTo>
                <a:lnTo>
                  <a:pt x="39687" y="226745"/>
                </a:lnTo>
                <a:lnTo>
                  <a:pt x="42075" y="227037"/>
                </a:lnTo>
                <a:lnTo>
                  <a:pt x="45707" y="227469"/>
                </a:lnTo>
                <a:lnTo>
                  <a:pt x="65317" y="230349"/>
                </a:lnTo>
                <a:lnTo>
                  <a:pt x="90022" y="236639"/>
                </a:lnTo>
                <a:lnTo>
                  <a:pt x="112724" y="248272"/>
                </a:lnTo>
                <a:lnTo>
                  <a:pt x="126326" y="267182"/>
                </a:lnTo>
                <a:lnTo>
                  <a:pt x="130480" y="292020"/>
                </a:lnTo>
                <a:lnTo>
                  <a:pt x="126314" y="316523"/>
                </a:lnTo>
                <a:lnTo>
                  <a:pt x="112546" y="347801"/>
                </a:lnTo>
                <a:lnTo>
                  <a:pt x="87896" y="392963"/>
                </a:lnTo>
                <a:lnTo>
                  <a:pt x="87807" y="393128"/>
                </a:lnTo>
                <a:lnTo>
                  <a:pt x="85953" y="396849"/>
                </a:lnTo>
                <a:lnTo>
                  <a:pt x="86017" y="400646"/>
                </a:lnTo>
                <a:lnTo>
                  <a:pt x="88023" y="403860"/>
                </a:lnTo>
                <a:lnTo>
                  <a:pt x="90982" y="408686"/>
                </a:lnTo>
                <a:lnTo>
                  <a:pt x="97777" y="411340"/>
                </a:lnTo>
                <a:lnTo>
                  <a:pt x="107149" y="411340"/>
                </a:lnTo>
                <a:lnTo>
                  <a:pt x="107327" y="411340"/>
                </a:lnTo>
                <a:lnTo>
                  <a:pt x="107492" y="411314"/>
                </a:lnTo>
                <a:lnTo>
                  <a:pt x="107645" y="411314"/>
                </a:lnTo>
                <a:lnTo>
                  <a:pt x="106095" y="412788"/>
                </a:lnTo>
                <a:lnTo>
                  <a:pt x="104889" y="414528"/>
                </a:lnTo>
                <a:lnTo>
                  <a:pt x="104063" y="416560"/>
                </a:lnTo>
                <a:lnTo>
                  <a:pt x="103263" y="418477"/>
                </a:lnTo>
                <a:lnTo>
                  <a:pt x="97739" y="427139"/>
                </a:lnTo>
                <a:lnTo>
                  <a:pt x="91300" y="437197"/>
                </a:lnTo>
                <a:lnTo>
                  <a:pt x="69540" y="471806"/>
                </a:lnTo>
                <a:lnTo>
                  <a:pt x="43781" y="515410"/>
                </a:lnTo>
                <a:lnTo>
                  <a:pt x="19696" y="561852"/>
                </a:lnTo>
                <a:lnTo>
                  <a:pt x="2959" y="604977"/>
                </a:lnTo>
                <a:lnTo>
                  <a:pt x="0" y="641308"/>
                </a:lnTo>
                <a:lnTo>
                  <a:pt x="2014" y="652568"/>
                </a:lnTo>
                <a:lnTo>
                  <a:pt x="6388" y="660488"/>
                </a:lnTo>
                <a:lnTo>
                  <a:pt x="11811" y="666826"/>
                </a:lnTo>
                <a:lnTo>
                  <a:pt x="20116" y="668413"/>
                </a:lnTo>
                <a:lnTo>
                  <a:pt x="27571" y="668705"/>
                </a:lnTo>
                <a:lnTo>
                  <a:pt x="28867" y="670572"/>
                </a:lnTo>
                <a:lnTo>
                  <a:pt x="271487" y="708609"/>
                </a:lnTo>
                <a:lnTo>
                  <a:pt x="273151" y="704938"/>
                </a:lnTo>
                <a:lnTo>
                  <a:pt x="280415" y="706143"/>
                </a:lnTo>
                <a:lnTo>
                  <a:pt x="288617" y="707715"/>
                </a:lnTo>
                <a:lnTo>
                  <a:pt x="296433" y="709080"/>
                </a:lnTo>
                <a:lnTo>
                  <a:pt x="302539" y="709663"/>
                </a:lnTo>
                <a:lnTo>
                  <a:pt x="310095" y="709663"/>
                </a:lnTo>
                <a:lnTo>
                  <a:pt x="308584" y="702094"/>
                </a:lnTo>
                <a:lnTo>
                  <a:pt x="304546" y="701078"/>
                </a:lnTo>
                <a:lnTo>
                  <a:pt x="296456" y="700011"/>
                </a:lnTo>
                <a:lnTo>
                  <a:pt x="290817" y="698500"/>
                </a:lnTo>
                <a:lnTo>
                  <a:pt x="286969" y="697103"/>
                </a:lnTo>
                <a:lnTo>
                  <a:pt x="291274" y="697103"/>
                </a:lnTo>
                <a:lnTo>
                  <a:pt x="292049" y="694334"/>
                </a:lnTo>
                <a:lnTo>
                  <a:pt x="312017" y="625861"/>
                </a:lnTo>
                <a:lnTo>
                  <a:pt x="331533" y="561574"/>
                </a:lnTo>
                <a:lnTo>
                  <a:pt x="353039" y="494506"/>
                </a:lnTo>
                <a:lnTo>
                  <a:pt x="373260" y="437596"/>
                </a:lnTo>
                <a:lnTo>
                  <a:pt x="408050" y="383750"/>
                </a:lnTo>
                <a:lnTo>
                  <a:pt x="453465" y="368029"/>
                </a:lnTo>
                <a:lnTo>
                  <a:pt x="477634" y="367055"/>
                </a:lnTo>
                <a:lnTo>
                  <a:pt x="580580" y="367055"/>
                </a:lnTo>
                <a:lnTo>
                  <a:pt x="608523" y="361252"/>
                </a:lnTo>
                <a:lnTo>
                  <a:pt x="630115" y="344876"/>
                </a:lnTo>
                <a:lnTo>
                  <a:pt x="644036" y="319472"/>
                </a:lnTo>
                <a:lnTo>
                  <a:pt x="648970" y="286588"/>
                </a:lnTo>
                <a:lnTo>
                  <a:pt x="650750" y="270868"/>
                </a:lnTo>
                <a:lnTo>
                  <a:pt x="655745" y="257665"/>
                </a:lnTo>
                <a:lnTo>
                  <a:pt x="663436" y="246902"/>
                </a:lnTo>
                <a:lnTo>
                  <a:pt x="673303" y="238506"/>
                </a:lnTo>
                <a:lnTo>
                  <a:pt x="673417" y="238683"/>
                </a:lnTo>
                <a:lnTo>
                  <a:pt x="674166" y="238074"/>
                </a:lnTo>
                <a:lnTo>
                  <a:pt x="709142" y="226974"/>
                </a:lnTo>
                <a:lnTo>
                  <a:pt x="715086" y="226974"/>
                </a:lnTo>
                <a:lnTo>
                  <a:pt x="910640" y="226974"/>
                </a:lnTo>
                <a:lnTo>
                  <a:pt x="920686" y="226974"/>
                </a:lnTo>
                <a:lnTo>
                  <a:pt x="924826" y="217068"/>
                </a:lnTo>
                <a:lnTo>
                  <a:pt x="924826" y="211086"/>
                </a:lnTo>
                <a:lnTo>
                  <a:pt x="1131138" y="211086"/>
                </a:lnTo>
                <a:lnTo>
                  <a:pt x="1138656" y="211086"/>
                </a:lnTo>
                <a:lnTo>
                  <a:pt x="1140625" y="203708"/>
                </a:lnTo>
                <a:lnTo>
                  <a:pt x="1141095" y="192417"/>
                </a:lnTo>
                <a:lnTo>
                  <a:pt x="1146022" y="192417"/>
                </a:lnTo>
                <a:lnTo>
                  <a:pt x="1150351" y="188767"/>
                </a:lnTo>
                <a:lnTo>
                  <a:pt x="1152320" y="184026"/>
                </a:lnTo>
                <a:lnTo>
                  <a:pt x="1152400" y="175022"/>
                </a:lnTo>
                <a:lnTo>
                  <a:pt x="1151064" y="158584"/>
                </a:lnTo>
                <a:lnTo>
                  <a:pt x="1151001" y="157937"/>
                </a:lnTo>
                <a:lnTo>
                  <a:pt x="1150937" y="157238"/>
                </a:lnTo>
                <a:lnTo>
                  <a:pt x="1150899" y="156578"/>
                </a:lnTo>
                <a:lnTo>
                  <a:pt x="1151178" y="156578"/>
                </a:lnTo>
                <a:lnTo>
                  <a:pt x="1151410" y="137050"/>
                </a:lnTo>
                <a:lnTo>
                  <a:pt x="1153815" y="120811"/>
                </a:lnTo>
                <a:lnTo>
                  <a:pt x="1156584" y="109711"/>
                </a:lnTo>
                <a:lnTo>
                  <a:pt x="1157909" y="105600"/>
                </a:lnTo>
                <a:lnTo>
                  <a:pt x="1157909" y="103225"/>
                </a:lnTo>
                <a:lnTo>
                  <a:pt x="1160397" y="100079"/>
                </a:lnTo>
                <a:lnTo>
                  <a:pt x="1162391" y="94119"/>
                </a:lnTo>
                <a:lnTo>
                  <a:pt x="1163715" y="85987"/>
                </a:lnTo>
                <a:lnTo>
                  <a:pt x="1164196" y="76327"/>
                </a:lnTo>
                <a:lnTo>
                  <a:pt x="1163663" y="66203"/>
                </a:lnTo>
                <a:lnTo>
                  <a:pt x="1162203" y="57807"/>
                </a:lnTo>
                <a:lnTo>
                  <a:pt x="1160022" y="51891"/>
                </a:lnTo>
                <a:lnTo>
                  <a:pt x="1157325" y="49212"/>
                </a:lnTo>
              </a:path>
            </a:pathLst>
          </a:custGeom>
          <a:ln w="6476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0458654" y="6899429"/>
            <a:ext cx="1164590" cy="709930"/>
          </a:xfrm>
          <a:custGeom>
            <a:avLst/>
            <a:gdLst/>
            <a:ahLst/>
            <a:cxnLst/>
            <a:rect l="l" t="t" r="r" b="b"/>
            <a:pathLst>
              <a:path w="1164590" h="709929">
                <a:moveTo>
                  <a:pt x="309148" y="704913"/>
                </a:moveTo>
                <a:lnTo>
                  <a:pt x="273151" y="704913"/>
                </a:lnTo>
                <a:lnTo>
                  <a:pt x="280415" y="706119"/>
                </a:lnTo>
                <a:lnTo>
                  <a:pt x="288617" y="707696"/>
                </a:lnTo>
                <a:lnTo>
                  <a:pt x="296433" y="709065"/>
                </a:lnTo>
                <a:lnTo>
                  <a:pt x="302539" y="709650"/>
                </a:lnTo>
                <a:lnTo>
                  <a:pt x="310095" y="709650"/>
                </a:lnTo>
                <a:lnTo>
                  <a:pt x="309148" y="704913"/>
                </a:lnTo>
                <a:close/>
              </a:path>
              <a:path w="1164590" h="709929">
                <a:moveTo>
                  <a:pt x="385435" y="411289"/>
                </a:moveTo>
                <a:lnTo>
                  <a:pt x="107645" y="411289"/>
                </a:lnTo>
                <a:lnTo>
                  <a:pt x="106108" y="412788"/>
                </a:lnTo>
                <a:lnTo>
                  <a:pt x="104889" y="414528"/>
                </a:lnTo>
                <a:lnTo>
                  <a:pt x="103263" y="418465"/>
                </a:lnTo>
                <a:lnTo>
                  <a:pt x="91300" y="437197"/>
                </a:lnTo>
                <a:lnTo>
                  <a:pt x="69535" y="471799"/>
                </a:lnTo>
                <a:lnTo>
                  <a:pt x="43776" y="515397"/>
                </a:lnTo>
                <a:lnTo>
                  <a:pt x="19694" y="561834"/>
                </a:lnTo>
                <a:lnTo>
                  <a:pt x="2959" y="604951"/>
                </a:lnTo>
                <a:lnTo>
                  <a:pt x="0" y="641292"/>
                </a:lnTo>
                <a:lnTo>
                  <a:pt x="2014" y="652546"/>
                </a:lnTo>
                <a:lnTo>
                  <a:pt x="6388" y="660463"/>
                </a:lnTo>
                <a:lnTo>
                  <a:pt x="11811" y="666813"/>
                </a:lnTo>
                <a:lnTo>
                  <a:pt x="20142" y="668388"/>
                </a:lnTo>
                <a:lnTo>
                  <a:pt x="27571" y="668705"/>
                </a:lnTo>
                <a:lnTo>
                  <a:pt x="28867" y="670547"/>
                </a:lnTo>
                <a:lnTo>
                  <a:pt x="271487" y="708583"/>
                </a:lnTo>
                <a:lnTo>
                  <a:pt x="273151" y="704913"/>
                </a:lnTo>
                <a:lnTo>
                  <a:pt x="309148" y="704913"/>
                </a:lnTo>
                <a:lnTo>
                  <a:pt x="308584" y="702094"/>
                </a:lnTo>
                <a:lnTo>
                  <a:pt x="304546" y="701078"/>
                </a:lnTo>
                <a:lnTo>
                  <a:pt x="296468" y="699998"/>
                </a:lnTo>
                <a:lnTo>
                  <a:pt x="290817" y="698487"/>
                </a:lnTo>
                <a:lnTo>
                  <a:pt x="286969" y="697103"/>
                </a:lnTo>
                <a:lnTo>
                  <a:pt x="291274" y="697103"/>
                </a:lnTo>
                <a:lnTo>
                  <a:pt x="292049" y="694321"/>
                </a:lnTo>
                <a:lnTo>
                  <a:pt x="312014" y="625845"/>
                </a:lnTo>
                <a:lnTo>
                  <a:pt x="331528" y="561555"/>
                </a:lnTo>
                <a:lnTo>
                  <a:pt x="353033" y="494484"/>
                </a:lnTo>
                <a:lnTo>
                  <a:pt x="373256" y="437572"/>
                </a:lnTo>
                <a:lnTo>
                  <a:pt x="385435" y="411289"/>
                </a:lnTo>
                <a:close/>
              </a:path>
              <a:path w="1164590" h="709929">
                <a:moveTo>
                  <a:pt x="69392" y="182054"/>
                </a:moveTo>
                <a:lnTo>
                  <a:pt x="65735" y="182054"/>
                </a:lnTo>
                <a:lnTo>
                  <a:pt x="59116" y="182456"/>
                </a:lnTo>
                <a:lnTo>
                  <a:pt x="27210" y="209126"/>
                </a:lnTo>
                <a:lnTo>
                  <a:pt x="27673" y="215023"/>
                </a:lnTo>
                <a:lnTo>
                  <a:pt x="29095" y="220738"/>
                </a:lnTo>
                <a:lnTo>
                  <a:pt x="33185" y="225107"/>
                </a:lnTo>
                <a:lnTo>
                  <a:pt x="39687" y="226720"/>
                </a:lnTo>
                <a:lnTo>
                  <a:pt x="45707" y="227469"/>
                </a:lnTo>
                <a:lnTo>
                  <a:pt x="65315" y="230336"/>
                </a:lnTo>
                <a:lnTo>
                  <a:pt x="90017" y="236621"/>
                </a:lnTo>
                <a:lnTo>
                  <a:pt x="112719" y="248252"/>
                </a:lnTo>
                <a:lnTo>
                  <a:pt x="126326" y="267157"/>
                </a:lnTo>
                <a:lnTo>
                  <a:pt x="130480" y="292002"/>
                </a:lnTo>
                <a:lnTo>
                  <a:pt x="126314" y="316510"/>
                </a:lnTo>
                <a:lnTo>
                  <a:pt x="112546" y="347794"/>
                </a:lnTo>
                <a:lnTo>
                  <a:pt x="87807" y="393115"/>
                </a:lnTo>
                <a:lnTo>
                  <a:pt x="85953" y="396824"/>
                </a:lnTo>
                <a:lnTo>
                  <a:pt x="86017" y="400646"/>
                </a:lnTo>
                <a:lnTo>
                  <a:pt x="90982" y="408660"/>
                </a:lnTo>
                <a:lnTo>
                  <a:pt x="97777" y="411314"/>
                </a:lnTo>
                <a:lnTo>
                  <a:pt x="107327" y="411314"/>
                </a:lnTo>
                <a:lnTo>
                  <a:pt x="107492" y="411289"/>
                </a:lnTo>
                <a:lnTo>
                  <a:pt x="385435" y="411289"/>
                </a:lnTo>
                <a:lnTo>
                  <a:pt x="429917" y="372705"/>
                </a:lnTo>
                <a:lnTo>
                  <a:pt x="477634" y="367055"/>
                </a:lnTo>
                <a:lnTo>
                  <a:pt x="580593" y="367055"/>
                </a:lnTo>
                <a:lnTo>
                  <a:pt x="608529" y="361248"/>
                </a:lnTo>
                <a:lnTo>
                  <a:pt x="630116" y="344863"/>
                </a:lnTo>
                <a:lnTo>
                  <a:pt x="641001" y="324992"/>
                </a:lnTo>
                <a:lnTo>
                  <a:pt x="501688" y="324992"/>
                </a:lnTo>
                <a:lnTo>
                  <a:pt x="496014" y="318494"/>
                </a:lnTo>
                <a:lnTo>
                  <a:pt x="489618" y="308027"/>
                </a:lnTo>
                <a:lnTo>
                  <a:pt x="484205" y="292562"/>
                </a:lnTo>
                <a:lnTo>
                  <a:pt x="481482" y="271068"/>
                </a:lnTo>
                <a:lnTo>
                  <a:pt x="482988" y="250275"/>
                </a:lnTo>
                <a:lnTo>
                  <a:pt x="487654" y="233468"/>
                </a:lnTo>
                <a:lnTo>
                  <a:pt x="493444" y="221089"/>
                </a:lnTo>
                <a:lnTo>
                  <a:pt x="498322" y="213575"/>
                </a:lnTo>
                <a:lnTo>
                  <a:pt x="924826" y="213575"/>
                </a:lnTo>
                <a:lnTo>
                  <a:pt x="924826" y="211061"/>
                </a:lnTo>
                <a:lnTo>
                  <a:pt x="1138656" y="211061"/>
                </a:lnTo>
                <a:lnTo>
                  <a:pt x="1140625" y="203708"/>
                </a:lnTo>
                <a:lnTo>
                  <a:pt x="1141120" y="192392"/>
                </a:lnTo>
                <a:lnTo>
                  <a:pt x="1146022" y="192392"/>
                </a:lnTo>
                <a:lnTo>
                  <a:pt x="1150359" y="188742"/>
                </a:lnTo>
                <a:lnTo>
                  <a:pt x="1152329" y="184003"/>
                </a:lnTo>
                <a:lnTo>
                  <a:pt x="1152338" y="182930"/>
                </a:lnTo>
                <a:lnTo>
                  <a:pt x="76060" y="182930"/>
                </a:lnTo>
                <a:lnTo>
                  <a:pt x="72631" y="182524"/>
                </a:lnTo>
                <a:lnTo>
                  <a:pt x="69392" y="182054"/>
                </a:lnTo>
                <a:close/>
              </a:path>
              <a:path w="1164590" h="709929">
                <a:moveTo>
                  <a:pt x="924826" y="213575"/>
                </a:moveTo>
                <a:lnTo>
                  <a:pt x="564388" y="213575"/>
                </a:lnTo>
                <a:lnTo>
                  <a:pt x="577081" y="217539"/>
                </a:lnTo>
                <a:lnTo>
                  <a:pt x="590667" y="228206"/>
                </a:lnTo>
                <a:lnTo>
                  <a:pt x="601810" y="243740"/>
                </a:lnTo>
                <a:lnTo>
                  <a:pt x="607174" y="262305"/>
                </a:lnTo>
                <a:lnTo>
                  <a:pt x="607419" y="274566"/>
                </a:lnTo>
                <a:lnTo>
                  <a:pt x="605162" y="286134"/>
                </a:lnTo>
                <a:lnTo>
                  <a:pt x="576478" y="320027"/>
                </a:lnTo>
                <a:lnTo>
                  <a:pt x="557949" y="324992"/>
                </a:lnTo>
                <a:lnTo>
                  <a:pt x="641001" y="324992"/>
                </a:lnTo>
                <a:lnTo>
                  <a:pt x="644036" y="319451"/>
                </a:lnTo>
                <a:lnTo>
                  <a:pt x="648970" y="286562"/>
                </a:lnTo>
                <a:lnTo>
                  <a:pt x="650750" y="270854"/>
                </a:lnTo>
                <a:lnTo>
                  <a:pt x="655745" y="257651"/>
                </a:lnTo>
                <a:lnTo>
                  <a:pt x="663436" y="246886"/>
                </a:lnTo>
                <a:lnTo>
                  <a:pt x="673303" y="238493"/>
                </a:lnTo>
                <a:lnTo>
                  <a:pt x="673642" y="238493"/>
                </a:lnTo>
                <a:lnTo>
                  <a:pt x="674166" y="238048"/>
                </a:lnTo>
                <a:lnTo>
                  <a:pt x="709142" y="226961"/>
                </a:lnTo>
                <a:lnTo>
                  <a:pt x="920686" y="226961"/>
                </a:lnTo>
                <a:lnTo>
                  <a:pt x="924826" y="217068"/>
                </a:lnTo>
                <a:lnTo>
                  <a:pt x="924826" y="213575"/>
                </a:lnTo>
                <a:close/>
              </a:path>
              <a:path w="1164590" h="709929">
                <a:moveTo>
                  <a:pt x="673642" y="238493"/>
                </a:moveTo>
                <a:lnTo>
                  <a:pt x="673303" y="238493"/>
                </a:lnTo>
                <a:lnTo>
                  <a:pt x="673417" y="238683"/>
                </a:lnTo>
                <a:lnTo>
                  <a:pt x="673642" y="238493"/>
                </a:lnTo>
                <a:close/>
              </a:path>
              <a:path w="1164590" h="709929">
                <a:moveTo>
                  <a:pt x="109613" y="29883"/>
                </a:moveTo>
                <a:lnTo>
                  <a:pt x="97739" y="29883"/>
                </a:lnTo>
                <a:lnTo>
                  <a:pt x="89916" y="33527"/>
                </a:lnTo>
                <a:lnTo>
                  <a:pt x="87845" y="37960"/>
                </a:lnTo>
                <a:lnTo>
                  <a:pt x="86982" y="39865"/>
                </a:lnTo>
                <a:lnTo>
                  <a:pt x="87223" y="41821"/>
                </a:lnTo>
                <a:lnTo>
                  <a:pt x="89776" y="44805"/>
                </a:lnTo>
                <a:lnTo>
                  <a:pt x="92989" y="46621"/>
                </a:lnTo>
                <a:lnTo>
                  <a:pt x="99568" y="50241"/>
                </a:lnTo>
                <a:lnTo>
                  <a:pt x="113575" y="58224"/>
                </a:lnTo>
                <a:lnTo>
                  <a:pt x="128863" y="68584"/>
                </a:lnTo>
                <a:lnTo>
                  <a:pt x="141823" y="81000"/>
                </a:lnTo>
                <a:lnTo>
                  <a:pt x="148844" y="95148"/>
                </a:lnTo>
                <a:lnTo>
                  <a:pt x="146434" y="105264"/>
                </a:lnTo>
                <a:lnTo>
                  <a:pt x="144473" y="115755"/>
                </a:lnTo>
                <a:lnTo>
                  <a:pt x="143034" y="126582"/>
                </a:lnTo>
                <a:lnTo>
                  <a:pt x="142189" y="137706"/>
                </a:lnTo>
                <a:lnTo>
                  <a:pt x="141668" y="138290"/>
                </a:lnTo>
                <a:lnTo>
                  <a:pt x="141351" y="139026"/>
                </a:lnTo>
                <a:lnTo>
                  <a:pt x="141300" y="140042"/>
                </a:lnTo>
                <a:lnTo>
                  <a:pt x="139576" y="146559"/>
                </a:lnTo>
                <a:lnTo>
                  <a:pt x="133845" y="157330"/>
                </a:lnTo>
                <a:lnTo>
                  <a:pt x="122894" y="168021"/>
                </a:lnTo>
                <a:lnTo>
                  <a:pt x="105511" y="174294"/>
                </a:lnTo>
                <a:lnTo>
                  <a:pt x="94100" y="176113"/>
                </a:lnTo>
                <a:lnTo>
                  <a:pt x="85694" y="178227"/>
                </a:lnTo>
                <a:lnTo>
                  <a:pt x="79835" y="180533"/>
                </a:lnTo>
                <a:lnTo>
                  <a:pt x="76060" y="182930"/>
                </a:lnTo>
                <a:lnTo>
                  <a:pt x="1152338" y="182930"/>
                </a:lnTo>
                <a:lnTo>
                  <a:pt x="1152402" y="175552"/>
                </a:lnTo>
                <a:lnTo>
                  <a:pt x="1141247" y="175552"/>
                </a:lnTo>
                <a:lnTo>
                  <a:pt x="1141247" y="144957"/>
                </a:lnTo>
                <a:lnTo>
                  <a:pt x="1141806" y="144957"/>
                </a:lnTo>
                <a:lnTo>
                  <a:pt x="1141806" y="140919"/>
                </a:lnTo>
                <a:lnTo>
                  <a:pt x="1151364" y="140919"/>
                </a:lnTo>
                <a:lnTo>
                  <a:pt x="1151410" y="137034"/>
                </a:lnTo>
                <a:lnTo>
                  <a:pt x="1153815" y="120803"/>
                </a:lnTo>
                <a:lnTo>
                  <a:pt x="1153936" y="120319"/>
                </a:lnTo>
                <a:lnTo>
                  <a:pt x="1142326" y="120319"/>
                </a:lnTo>
                <a:lnTo>
                  <a:pt x="1142326" y="115188"/>
                </a:lnTo>
                <a:lnTo>
                  <a:pt x="1155217" y="115188"/>
                </a:lnTo>
                <a:lnTo>
                  <a:pt x="1156584" y="109709"/>
                </a:lnTo>
                <a:lnTo>
                  <a:pt x="1157909" y="105600"/>
                </a:lnTo>
                <a:lnTo>
                  <a:pt x="1157909" y="103200"/>
                </a:lnTo>
                <a:lnTo>
                  <a:pt x="1160397" y="100069"/>
                </a:lnTo>
                <a:lnTo>
                  <a:pt x="1162391" y="94116"/>
                </a:lnTo>
                <a:lnTo>
                  <a:pt x="1163715" y="85987"/>
                </a:lnTo>
                <a:lnTo>
                  <a:pt x="1164196" y="76326"/>
                </a:lnTo>
                <a:lnTo>
                  <a:pt x="1163663" y="66189"/>
                </a:lnTo>
                <a:lnTo>
                  <a:pt x="1162203" y="57784"/>
                </a:lnTo>
                <a:lnTo>
                  <a:pt x="1160022" y="51866"/>
                </a:lnTo>
                <a:lnTo>
                  <a:pt x="1159754" y="51600"/>
                </a:lnTo>
                <a:lnTo>
                  <a:pt x="158711" y="51600"/>
                </a:lnTo>
                <a:lnTo>
                  <a:pt x="150657" y="51089"/>
                </a:lnTo>
                <a:lnTo>
                  <a:pt x="140833" y="48985"/>
                </a:lnTo>
                <a:lnTo>
                  <a:pt x="130433" y="44425"/>
                </a:lnTo>
                <a:lnTo>
                  <a:pt x="120650" y="36550"/>
                </a:lnTo>
                <a:lnTo>
                  <a:pt x="115785" y="31076"/>
                </a:lnTo>
                <a:lnTo>
                  <a:pt x="109613" y="29883"/>
                </a:lnTo>
                <a:close/>
              </a:path>
              <a:path w="1164590" h="709929">
                <a:moveTo>
                  <a:pt x="1150924" y="156552"/>
                </a:moveTo>
                <a:lnTo>
                  <a:pt x="1141526" y="156552"/>
                </a:lnTo>
                <a:lnTo>
                  <a:pt x="1141247" y="175552"/>
                </a:lnTo>
                <a:lnTo>
                  <a:pt x="1152402" y="175552"/>
                </a:lnTo>
                <a:lnTo>
                  <a:pt x="1152348" y="174294"/>
                </a:lnTo>
                <a:lnTo>
                  <a:pt x="1151001" y="157911"/>
                </a:lnTo>
                <a:lnTo>
                  <a:pt x="1150924" y="156552"/>
                </a:lnTo>
                <a:close/>
              </a:path>
              <a:path w="1164590" h="709929">
                <a:moveTo>
                  <a:pt x="1151364" y="140919"/>
                </a:moveTo>
                <a:lnTo>
                  <a:pt x="1141996" y="140919"/>
                </a:lnTo>
                <a:lnTo>
                  <a:pt x="1141806" y="156552"/>
                </a:lnTo>
                <a:lnTo>
                  <a:pt x="1151178" y="156552"/>
                </a:lnTo>
                <a:lnTo>
                  <a:pt x="1151364" y="140919"/>
                </a:lnTo>
                <a:close/>
              </a:path>
              <a:path w="1164590" h="709929">
                <a:moveTo>
                  <a:pt x="1155217" y="115188"/>
                </a:moveTo>
                <a:lnTo>
                  <a:pt x="1142390" y="115188"/>
                </a:lnTo>
                <a:lnTo>
                  <a:pt x="1142326" y="120319"/>
                </a:lnTo>
                <a:lnTo>
                  <a:pt x="1153936" y="120319"/>
                </a:lnTo>
                <a:lnTo>
                  <a:pt x="1155217" y="115188"/>
                </a:lnTo>
                <a:close/>
              </a:path>
              <a:path w="1164590" h="709929">
                <a:moveTo>
                  <a:pt x="484200" y="20942"/>
                </a:moveTo>
                <a:lnTo>
                  <a:pt x="185458" y="20942"/>
                </a:lnTo>
                <a:lnTo>
                  <a:pt x="179870" y="28930"/>
                </a:lnTo>
                <a:lnTo>
                  <a:pt x="172847" y="42519"/>
                </a:lnTo>
                <a:lnTo>
                  <a:pt x="169291" y="42519"/>
                </a:lnTo>
                <a:lnTo>
                  <a:pt x="167191" y="46621"/>
                </a:lnTo>
                <a:lnTo>
                  <a:pt x="164947" y="51282"/>
                </a:lnTo>
                <a:lnTo>
                  <a:pt x="163474" y="51434"/>
                </a:lnTo>
                <a:lnTo>
                  <a:pt x="161340" y="51600"/>
                </a:lnTo>
                <a:lnTo>
                  <a:pt x="1159754" y="51600"/>
                </a:lnTo>
                <a:lnTo>
                  <a:pt x="1157325" y="49187"/>
                </a:lnTo>
                <a:lnTo>
                  <a:pt x="1156208" y="49072"/>
                </a:lnTo>
                <a:lnTo>
                  <a:pt x="1154366" y="44221"/>
                </a:lnTo>
                <a:lnTo>
                  <a:pt x="1150683" y="38480"/>
                </a:lnTo>
                <a:lnTo>
                  <a:pt x="1143508" y="38480"/>
                </a:lnTo>
                <a:lnTo>
                  <a:pt x="1141704" y="31508"/>
                </a:lnTo>
                <a:lnTo>
                  <a:pt x="1138783" y="25069"/>
                </a:lnTo>
                <a:lnTo>
                  <a:pt x="484200" y="25069"/>
                </a:lnTo>
                <a:lnTo>
                  <a:pt x="484200" y="20942"/>
                </a:lnTo>
                <a:close/>
              </a:path>
              <a:path w="1164590" h="709929">
                <a:moveTo>
                  <a:pt x="1105166" y="9918"/>
                </a:moveTo>
                <a:lnTo>
                  <a:pt x="1097953" y="11595"/>
                </a:lnTo>
                <a:lnTo>
                  <a:pt x="1095819" y="12585"/>
                </a:lnTo>
                <a:lnTo>
                  <a:pt x="1087450" y="17691"/>
                </a:lnTo>
                <a:lnTo>
                  <a:pt x="1084097" y="23710"/>
                </a:lnTo>
                <a:lnTo>
                  <a:pt x="1075550" y="25069"/>
                </a:lnTo>
                <a:lnTo>
                  <a:pt x="1126871" y="25069"/>
                </a:lnTo>
                <a:lnTo>
                  <a:pt x="1125766" y="23685"/>
                </a:lnTo>
                <a:lnTo>
                  <a:pt x="1120546" y="17576"/>
                </a:lnTo>
                <a:lnTo>
                  <a:pt x="1109789" y="11379"/>
                </a:lnTo>
                <a:lnTo>
                  <a:pt x="1105166" y="9918"/>
                </a:lnTo>
                <a:close/>
              </a:path>
              <a:path w="1164590" h="709929">
                <a:moveTo>
                  <a:pt x="253187" y="0"/>
                </a:moveTo>
                <a:lnTo>
                  <a:pt x="244868" y="0"/>
                </a:lnTo>
                <a:lnTo>
                  <a:pt x="244868" y="4533"/>
                </a:lnTo>
                <a:lnTo>
                  <a:pt x="234403" y="10947"/>
                </a:lnTo>
                <a:lnTo>
                  <a:pt x="232930" y="12369"/>
                </a:lnTo>
                <a:lnTo>
                  <a:pt x="229527" y="16979"/>
                </a:lnTo>
                <a:lnTo>
                  <a:pt x="229679" y="19926"/>
                </a:lnTo>
                <a:lnTo>
                  <a:pt x="229806" y="20942"/>
                </a:lnTo>
                <a:lnTo>
                  <a:pt x="268058" y="20942"/>
                </a:lnTo>
                <a:lnTo>
                  <a:pt x="258622" y="9207"/>
                </a:lnTo>
                <a:lnTo>
                  <a:pt x="253961" y="5676"/>
                </a:lnTo>
                <a:lnTo>
                  <a:pt x="253187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0126303" y="6317630"/>
            <a:ext cx="1783714" cy="1757045"/>
          </a:xfrm>
          <a:custGeom>
            <a:avLst/>
            <a:gdLst/>
            <a:ahLst/>
            <a:cxnLst/>
            <a:rect l="l" t="t" r="r" b="b"/>
            <a:pathLst>
              <a:path w="1783715" h="1757045">
                <a:moveTo>
                  <a:pt x="891667" y="1756879"/>
                </a:moveTo>
                <a:lnTo>
                  <a:pt x="940590" y="1755580"/>
                </a:lnTo>
                <a:lnTo>
                  <a:pt x="988824" y="1751725"/>
                </a:lnTo>
                <a:lnTo>
                  <a:pt x="1036300" y="1745382"/>
                </a:lnTo>
                <a:lnTo>
                  <a:pt x="1082950" y="1736618"/>
                </a:lnTo>
                <a:lnTo>
                  <a:pt x="1128707" y="1725500"/>
                </a:lnTo>
                <a:lnTo>
                  <a:pt x="1173503" y="1712096"/>
                </a:lnTo>
                <a:lnTo>
                  <a:pt x="1217268" y="1696471"/>
                </a:lnTo>
                <a:lnTo>
                  <a:pt x="1259937" y="1678693"/>
                </a:lnTo>
                <a:lnTo>
                  <a:pt x="1301439" y="1658829"/>
                </a:lnTo>
                <a:lnTo>
                  <a:pt x="1341708" y="1636946"/>
                </a:lnTo>
                <a:lnTo>
                  <a:pt x="1380676" y="1613111"/>
                </a:lnTo>
                <a:lnTo>
                  <a:pt x="1418274" y="1587390"/>
                </a:lnTo>
                <a:lnTo>
                  <a:pt x="1454434" y="1559852"/>
                </a:lnTo>
                <a:lnTo>
                  <a:pt x="1489089" y="1530562"/>
                </a:lnTo>
                <a:lnTo>
                  <a:pt x="1522171" y="1499589"/>
                </a:lnTo>
                <a:lnTo>
                  <a:pt x="1553611" y="1466998"/>
                </a:lnTo>
                <a:lnTo>
                  <a:pt x="1583341" y="1432856"/>
                </a:lnTo>
                <a:lnTo>
                  <a:pt x="1611294" y="1397232"/>
                </a:lnTo>
                <a:lnTo>
                  <a:pt x="1637401" y="1360192"/>
                </a:lnTo>
                <a:lnTo>
                  <a:pt x="1661595" y="1321802"/>
                </a:lnTo>
                <a:lnTo>
                  <a:pt x="1683807" y="1282130"/>
                </a:lnTo>
                <a:lnTo>
                  <a:pt x="1703970" y="1241243"/>
                </a:lnTo>
                <a:lnTo>
                  <a:pt x="1722016" y="1199207"/>
                </a:lnTo>
                <a:lnTo>
                  <a:pt x="1737876" y="1156090"/>
                </a:lnTo>
                <a:lnTo>
                  <a:pt x="1751482" y="1111959"/>
                </a:lnTo>
                <a:lnTo>
                  <a:pt x="1762767" y="1066881"/>
                </a:lnTo>
                <a:lnTo>
                  <a:pt x="1771663" y="1020922"/>
                </a:lnTo>
                <a:lnTo>
                  <a:pt x="1778101" y="974150"/>
                </a:lnTo>
                <a:lnTo>
                  <a:pt x="1782014" y="926631"/>
                </a:lnTo>
                <a:lnTo>
                  <a:pt x="1783334" y="878433"/>
                </a:lnTo>
                <a:lnTo>
                  <a:pt x="1782014" y="830235"/>
                </a:lnTo>
                <a:lnTo>
                  <a:pt x="1778101" y="782717"/>
                </a:lnTo>
                <a:lnTo>
                  <a:pt x="1771663" y="735945"/>
                </a:lnTo>
                <a:lnTo>
                  <a:pt x="1762767" y="689986"/>
                </a:lnTo>
                <a:lnTo>
                  <a:pt x="1751482" y="644908"/>
                </a:lnTo>
                <a:lnTo>
                  <a:pt x="1737876" y="600777"/>
                </a:lnTo>
                <a:lnTo>
                  <a:pt x="1722016" y="557661"/>
                </a:lnTo>
                <a:lnTo>
                  <a:pt x="1703970" y="515626"/>
                </a:lnTo>
                <a:lnTo>
                  <a:pt x="1683807" y="474739"/>
                </a:lnTo>
                <a:lnTo>
                  <a:pt x="1661595" y="435068"/>
                </a:lnTo>
                <a:lnTo>
                  <a:pt x="1637401" y="396678"/>
                </a:lnTo>
                <a:lnTo>
                  <a:pt x="1611294" y="359639"/>
                </a:lnTo>
                <a:lnTo>
                  <a:pt x="1583341" y="324015"/>
                </a:lnTo>
                <a:lnTo>
                  <a:pt x="1553611" y="289874"/>
                </a:lnTo>
                <a:lnTo>
                  <a:pt x="1522171" y="257284"/>
                </a:lnTo>
                <a:lnTo>
                  <a:pt x="1489089" y="226311"/>
                </a:lnTo>
                <a:lnTo>
                  <a:pt x="1454434" y="197022"/>
                </a:lnTo>
                <a:lnTo>
                  <a:pt x="1418274" y="169484"/>
                </a:lnTo>
                <a:lnTo>
                  <a:pt x="1380676" y="143764"/>
                </a:lnTo>
                <a:lnTo>
                  <a:pt x="1341708" y="119930"/>
                </a:lnTo>
                <a:lnTo>
                  <a:pt x="1301439" y="98047"/>
                </a:lnTo>
                <a:lnTo>
                  <a:pt x="1259937" y="78184"/>
                </a:lnTo>
                <a:lnTo>
                  <a:pt x="1217268" y="60406"/>
                </a:lnTo>
                <a:lnTo>
                  <a:pt x="1173503" y="44782"/>
                </a:lnTo>
                <a:lnTo>
                  <a:pt x="1128707" y="31377"/>
                </a:lnTo>
                <a:lnTo>
                  <a:pt x="1082950" y="20260"/>
                </a:lnTo>
                <a:lnTo>
                  <a:pt x="1036300" y="11497"/>
                </a:lnTo>
                <a:lnTo>
                  <a:pt x="988824" y="5154"/>
                </a:lnTo>
                <a:lnTo>
                  <a:pt x="940590" y="1299"/>
                </a:lnTo>
                <a:lnTo>
                  <a:pt x="891667" y="0"/>
                </a:lnTo>
                <a:lnTo>
                  <a:pt x="842743" y="1299"/>
                </a:lnTo>
                <a:lnTo>
                  <a:pt x="794509" y="5154"/>
                </a:lnTo>
                <a:lnTo>
                  <a:pt x="747033" y="11497"/>
                </a:lnTo>
                <a:lnTo>
                  <a:pt x="700383" y="20260"/>
                </a:lnTo>
                <a:lnTo>
                  <a:pt x="654626" y="31377"/>
                </a:lnTo>
                <a:lnTo>
                  <a:pt x="609830" y="44782"/>
                </a:lnTo>
                <a:lnTo>
                  <a:pt x="566065" y="60406"/>
                </a:lnTo>
                <a:lnTo>
                  <a:pt x="523396" y="78184"/>
                </a:lnTo>
                <a:lnTo>
                  <a:pt x="481894" y="98047"/>
                </a:lnTo>
                <a:lnTo>
                  <a:pt x="441625" y="119930"/>
                </a:lnTo>
                <a:lnTo>
                  <a:pt x="402657" y="143764"/>
                </a:lnTo>
                <a:lnTo>
                  <a:pt x="365059" y="169484"/>
                </a:lnTo>
                <a:lnTo>
                  <a:pt x="328899" y="197022"/>
                </a:lnTo>
                <a:lnTo>
                  <a:pt x="294244" y="226311"/>
                </a:lnTo>
                <a:lnTo>
                  <a:pt x="261162" y="257284"/>
                </a:lnTo>
                <a:lnTo>
                  <a:pt x="229722" y="289874"/>
                </a:lnTo>
                <a:lnTo>
                  <a:pt x="199992" y="324015"/>
                </a:lnTo>
                <a:lnTo>
                  <a:pt x="172039" y="359639"/>
                </a:lnTo>
                <a:lnTo>
                  <a:pt x="145932" y="396678"/>
                </a:lnTo>
                <a:lnTo>
                  <a:pt x="121738" y="435068"/>
                </a:lnTo>
                <a:lnTo>
                  <a:pt x="99526" y="474739"/>
                </a:lnTo>
                <a:lnTo>
                  <a:pt x="79363" y="515626"/>
                </a:lnTo>
                <a:lnTo>
                  <a:pt x="61317" y="557661"/>
                </a:lnTo>
                <a:lnTo>
                  <a:pt x="45457" y="600777"/>
                </a:lnTo>
                <a:lnTo>
                  <a:pt x="31851" y="644908"/>
                </a:lnTo>
                <a:lnTo>
                  <a:pt x="20566" y="689986"/>
                </a:lnTo>
                <a:lnTo>
                  <a:pt x="11670" y="735945"/>
                </a:lnTo>
                <a:lnTo>
                  <a:pt x="5232" y="782717"/>
                </a:lnTo>
                <a:lnTo>
                  <a:pt x="1319" y="830235"/>
                </a:lnTo>
                <a:lnTo>
                  <a:pt x="0" y="878433"/>
                </a:lnTo>
                <a:lnTo>
                  <a:pt x="1319" y="926631"/>
                </a:lnTo>
                <a:lnTo>
                  <a:pt x="5232" y="974150"/>
                </a:lnTo>
                <a:lnTo>
                  <a:pt x="11670" y="1020922"/>
                </a:lnTo>
                <a:lnTo>
                  <a:pt x="20566" y="1066881"/>
                </a:lnTo>
                <a:lnTo>
                  <a:pt x="31851" y="1111959"/>
                </a:lnTo>
                <a:lnTo>
                  <a:pt x="45457" y="1156090"/>
                </a:lnTo>
                <a:lnTo>
                  <a:pt x="61317" y="1199207"/>
                </a:lnTo>
                <a:lnTo>
                  <a:pt x="79363" y="1241243"/>
                </a:lnTo>
                <a:lnTo>
                  <a:pt x="99526" y="1282130"/>
                </a:lnTo>
                <a:lnTo>
                  <a:pt x="121738" y="1321802"/>
                </a:lnTo>
                <a:lnTo>
                  <a:pt x="145932" y="1360192"/>
                </a:lnTo>
                <a:lnTo>
                  <a:pt x="172039" y="1397232"/>
                </a:lnTo>
                <a:lnTo>
                  <a:pt x="199992" y="1432856"/>
                </a:lnTo>
                <a:lnTo>
                  <a:pt x="229722" y="1466998"/>
                </a:lnTo>
                <a:lnTo>
                  <a:pt x="261162" y="1499589"/>
                </a:lnTo>
                <a:lnTo>
                  <a:pt x="294244" y="1530562"/>
                </a:lnTo>
                <a:lnTo>
                  <a:pt x="328899" y="1559852"/>
                </a:lnTo>
                <a:lnTo>
                  <a:pt x="365059" y="1587390"/>
                </a:lnTo>
                <a:lnTo>
                  <a:pt x="402657" y="1613111"/>
                </a:lnTo>
                <a:lnTo>
                  <a:pt x="441625" y="1636946"/>
                </a:lnTo>
                <a:lnTo>
                  <a:pt x="481894" y="1658829"/>
                </a:lnTo>
                <a:lnTo>
                  <a:pt x="523396" y="1678693"/>
                </a:lnTo>
                <a:lnTo>
                  <a:pt x="566065" y="1696471"/>
                </a:lnTo>
                <a:lnTo>
                  <a:pt x="609830" y="1712096"/>
                </a:lnTo>
                <a:lnTo>
                  <a:pt x="654626" y="1725500"/>
                </a:lnTo>
                <a:lnTo>
                  <a:pt x="700383" y="1736618"/>
                </a:lnTo>
                <a:lnTo>
                  <a:pt x="747033" y="1745382"/>
                </a:lnTo>
                <a:lnTo>
                  <a:pt x="794509" y="1751725"/>
                </a:lnTo>
                <a:lnTo>
                  <a:pt x="842743" y="1755580"/>
                </a:lnTo>
                <a:lnTo>
                  <a:pt x="891667" y="1756879"/>
                </a:lnTo>
                <a:close/>
              </a:path>
            </a:pathLst>
          </a:custGeom>
          <a:ln w="90678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8073686" y="4081252"/>
            <a:ext cx="114300" cy="743585"/>
          </a:xfrm>
          <a:custGeom>
            <a:avLst/>
            <a:gdLst/>
            <a:ahLst/>
            <a:cxnLst/>
            <a:rect l="l" t="t" r="r" b="b"/>
            <a:pathLst>
              <a:path w="114300" h="743585">
                <a:moveTo>
                  <a:pt x="0" y="743229"/>
                </a:moveTo>
                <a:lnTo>
                  <a:pt x="114300" y="743229"/>
                </a:lnTo>
                <a:lnTo>
                  <a:pt x="114300" y="0"/>
                </a:lnTo>
                <a:lnTo>
                  <a:pt x="0" y="0"/>
                </a:lnTo>
                <a:lnTo>
                  <a:pt x="0" y="743229"/>
                </a:lnTo>
                <a:close/>
              </a:path>
            </a:pathLst>
          </a:custGeom>
          <a:solidFill>
            <a:srgbClr val="AE422D"/>
          </a:solidFill>
          <a:ln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9098126" y="4782146"/>
            <a:ext cx="1115694" cy="697231"/>
          </a:xfrm>
          <a:custGeom>
            <a:avLst/>
            <a:gdLst/>
            <a:ahLst/>
            <a:cxnLst/>
            <a:rect l="l" t="t" r="r" b="b"/>
            <a:pathLst>
              <a:path w="1115695" h="697229">
                <a:moveTo>
                  <a:pt x="1115123" y="0"/>
                </a:moveTo>
                <a:lnTo>
                  <a:pt x="0" y="696810"/>
                </a:lnTo>
              </a:path>
            </a:pathLst>
          </a:custGeom>
          <a:ln w="114300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6048692" y="4782146"/>
            <a:ext cx="1115694" cy="697231"/>
          </a:xfrm>
          <a:custGeom>
            <a:avLst/>
            <a:gdLst/>
            <a:ahLst/>
            <a:cxnLst/>
            <a:rect l="l" t="t" r="r" b="b"/>
            <a:pathLst>
              <a:path w="1115695" h="697229">
                <a:moveTo>
                  <a:pt x="0" y="0"/>
                </a:moveTo>
                <a:lnTo>
                  <a:pt x="1115123" y="696810"/>
                </a:lnTo>
              </a:path>
            </a:pathLst>
          </a:custGeom>
          <a:ln w="114300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9002939" y="6325275"/>
            <a:ext cx="1219200" cy="492759"/>
          </a:xfrm>
          <a:custGeom>
            <a:avLst/>
            <a:gdLst/>
            <a:ahLst/>
            <a:cxnLst/>
            <a:rect l="l" t="t" r="r" b="b"/>
            <a:pathLst>
              <a:path w="1219200" h="492759">
                <a:moveTo>
                  <a:pt x="1219187" y="492582"/>
                </a:moveTo>
                <a:lnTo>
                  <a:pt x="0" y="0"/>
                </a:lnTo>
              </a:path>
            </a:pathLst>
          </a:custGeom>
          <a:ln w="114300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6039812" y="6325275"/>
            <a:ext cx="1219200" cy="492759"/>
          </a:xfrm>
          <a:custGeom>
            <a:avLst/>
            <a:gdLst/>
            <a:ahLst/>
            <a:cxnLst/>
            <a:rect l="l" t="t" r="r" b="b"/>
            <a:pathLst>
              <a:path w="1219200" h="492759">
                <a:moveTo>
                  <a:pt x="0" y="492582"/>
                </a:moveTo>
                <a:lnTo>
                  <a:pt x="1219187" y="0"/>
                </a:lnTo>
              </a:path>
            </a:pathLst>
          </a:custGeom>
          <a:ln w="114300"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8073686" y="6907283"/>
            <a:ext cx="114300" cy="743585"/>
          </a:xfrm>
          <a:custGeom>
            <a:avLst/>
            <a:gdLst/>
            <a:ahLst/>
            <a:cxnLst/>
            <a:rect l="l" t="t" r="r" b="b"/>
            <a:pathLst>
              <a:path w="114300" h="743584">
                <a:moveTo>
                  <a:pt x="0" y="743229"/>
                </a:moveTo>
                <a:lnTo>
                  <a:pt x="114300" y="743229"/>
                </a:lnTo>
                <a:lnTo>
                  <a:pt x="114300" y="0"/>
                </a:lnTo>
                <a:lnTo>
                  <a:pt x="0" y="0"/>
                </a:lnTo>
                <a:lnTo>
                  <a:pt x="0" y="743229"/>
                </a:lnTo>
                <a:close/>
              </a:path>
            </a:pathLst>
          </a:custGeom>
          <a:solidFill>
            <a:srgbClr val="AE422D"/>
          </a:solidFill>
          <a:ln>
            <a:solidFill>
              <a:srgbClr val="BA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5652011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27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52001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300" y="574948"/>
            <a:ext cx="48133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4400" spc="44" dirty="0">
                <a:solidFill>
                  <a:srgbClr val="FFFFFF"/>
                </a:solidFill>
              </a:rPr>
              <a:t>Goals</a:t>
            </a:r>
          </a:p>
        </p:txBody>
      </p:sp>
      <p:sp>
        <p:nvSpPr>
          <p:cNvPr id="3" name="object 3"/>
          <p:cNvSpPr/>
          <p:nvPr/>
        </p:nvSpPr>
        <p:spPr>
          <a:xfrm>
            <a:off x="1924053" y="3546476"/>
            <a:ext cx="4661534" cy="1514475"/>
          </a:xfrm>
          <a:custGeom>
            <a:avLst/>
            <a:gdLst/>
            <a:ahLst/>
            <a:cxnLst/>
            <a:rect l="l" t="t" r="r" b="b"/>
            <a:pathLst>
              <a:path w="4661534" h="1514475">
                <a:moveTo>
                  <a:pt x="4419892" y="0"/>
                </a:moveTo>
                <a:lnTo>
                  <a:pt x="241300" y="0"/>
                </a:lnTo>
                <a:lnTo>
                  <a:pt x="101798" y="3770"/>
                </a:lnTo>
                <a:lnTo>
                  <a:pt x="30162" y="30162"/>
                </a:lnTo>
                <a:lnTo>
                  <a:pt x="3770" y="101798"/>
                </a:lnTo>
                <a:lnTo>
                  <a:pt x="0" y="241300"/>
                </a:lnTo>
                <a:lnTo>
                  <a:pt x="0" y="1273175"/>
                </a:lnTo>
                <a:lnTo>
                  <a:pt x="3770" y="1412676"/>
                </a:lnTo>
                <a:lnTo>
                  <a:pt x="30162" y="1484312"/>
                </a:lnTo>
                <a:lnTo>
                  <a:pt x="101798" y="1510704"/>
                </a:lnTo>
                <a:lnTo>
                  <a:pt x="241300" y="1514475"/>
                </a:lnTo>
                <a:lnTo>
                  <a:pt x="4419892" y="1514475"/>
                </a:lnTo>
                <a:lnTo>
                  <a:pt x="4559393" y="1510704"/>
                </a:lnTo>
                <a:lnTo>
                  <a:pt x="4631029" y="1484312"/>
                </a:lnTo>
                <a:lnTo>
                  <a:pt x="4657421" y="1412676"/>
                </a:lnTo>
                <a:lnTo>
                  <a:pt x="4661192" y="1273175"/>
                </a:lnTo>
                <a:lnTo>
                  <a:pt x="4661192" y="241300"/>
                </a:lnTo>
                <a:lnTo>
                  <a:pt x="4657421" y="101798"/>
                </a:lnTo>
                <a:lnTo>
                  <a:pt x="4631029" y="30162"/>
                </a:lnTo>
                <a:lnTo>
                  <a:pt x="4559393" y="3770"/>
                </a:lnTo>
                <a:lnTo>
                  <a:pt x="4419892" y="0"/>
                </a:lnTo>
                <a:close/>
              </a:path>
            </a:pathLst>
          </a:custGeom>
          <a:solidFill>
            <a:srgbClr val="27306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24053" y="3546476"/>
            <a:ext cx="4661534" cy="1514475"/>
          </a:xfrm>
          <a:custGeom>
            <a:avLst/>
            <a:gdLst/>
            <a:ahLst/>
            <a:cxnLst/>
            <a:rect l="l" t="t" r="r" b="b"/>
            <a:pathLst>
              <a:path w="4661534" h="1514475">
                <a:moveTo>
                  <a:pt x="241300" y="0"/>
                </a:moveTo>
                <a:lnTo>
                  <a:pt x="101798" y="3770"/>
                </a:lnTo>
                <a:lnTo>
                  <a:pt x="30162" y="30162"/>
                </a:lnTo>
                <a:lnTo>
                  <a:pt x="3770" y="101798"/>
                </a:lnTo>
                <a:lnTo>
                  <a:pt x="0" y="241300"/>
                </a:lnTo>
                <a:lnTo>
                  <a:pt x="0" y="1273175"/>
                </a:lnTo>
                <a:lnTo>
                  <a:pt x="3770" y="1412676"/>
                </a:lnTo>
                <a:lnTo>
                  <a:pt x="30162" y="1484312"/>
                </a:lnTo>
                <a:lnTo>
                  <a:pt x="101798" y="1510704"/>
                </a:lnTo>
                <a:lnTo>
                  <a:pt x="241300" y="1514475"/>
                </a:lnTo>
                <a:lnTo>
                  <a:pt x="4419892" y="1514475"/>
                </a:lnTo>
                <a:lnTo>
                  <a:pt x="4559393" y="1510704"/>
                </a:lnTo>
                <a:lnTo>
                  <a:pt x="4631029" y="1484312"/>
                </a:lnTo>
                <a:lnTo>
                  <a:pt x="4657421" y="1412676"/>
                </a:lnTo>
                <a:lnTo>
                  <a:pt x="4661192" y="1273175"/>
                </a:lnTo>
                <a:lnTo>
                  <a:pt x="4661192" y="241300"/>
                </a:lnTo>
                <a:lnTo>
                  <a:pt x="4657421" y="101798"/>
                </a:lnTo>
                <a:lnTo>
                  <a:pt x="4631029" y="30162"/>
                </a:lnTo>
                <a:lnTo>
                  <a:pt x="4559393" y="3770"/>
                </a:lnTo>
                <a:lnTo>
                  <a:pt x="4419892" y="0"/>
                </a:lnTo>
                <a:lnTo>
                  <a:pt x="24130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16850" y="3546476"/>
            <a:ext cx="7169149" cy="1514475"/>
          </a:xfrm>
          <a:custGeom>
            <a:avLst/>
            <a:gdLst/>
            <a:ahLst/>
            <a:cxnLst/>
            <a:rect l="l" t="t" r="r" b="b"/>
            <a:pathLst>
              <a:path w="6565900" h="1514475">
                <a:moveTo>
                  <a:pt x="6324600" y="0"/>
                </a:moveTo>
                <a:lnTo>
                  <a:pt x="241300" y="0"/>
                </a:lnTo>
                <a:lnTo>
                  <a:pt x="101798" y="3770"/>
                </a:lnTo>
                <a:lnTo>
                  <a:pt x="30162" y="30162"/>
                </a:lnTo>
                <a:lnTo>
                  <a:pt x="3770" y="101798"/>
                </a:lnTo>
                <a:lnTo>
                  <a:pt x="0" y="241300"/>
                </a:lnTo>
                <a:lnTo>
                  <a:pt x="0" y="1273175"/>
                </a:lnTo>
                <a:lnTo>
                  <a:pt x="3770" y="1412676"/>
                </a:lnTo>
                <a:lnTo>
                  <a:pt x="30162" y="1484312"/>
                </a:lnTo>
                <a:lnTo>
                  <a:pt x="101798" y="1510704"/>
                </a:lnTo>
                <a:lnTo>
                  <a:pt x="241300" y="1514475"/>
                </a:lnTo>
                <a:lnTo>
                  <a:pt x="6324600" y="1514475"/>
                </a:lnTo>
                <a:lnTo>
                  <a:pt x="6464101" y="1510704"/>
                </a:lnTo>
                <a:lnTo>
                  <a:pt x="6535737" y="1484312"/>
                </a:lnTo>
                <a:lnTo>
                  <a:pt x="6562129" y="1412676"/>
                </a:lnTo>
                <a:lnTo>
                  <a:pt x="6565900" y="1273175"/>
                </a:lnTo>
                <a:lnTo>
                  <a:pt x="6565900" y="241300"/>
                </a:lnTo>
                <a:lnTo>
                  <a:pt x="6562129" y="101798"/>
                </a:lnTo>
                <a:lnTo>
                  <a:pt x="6535737" y="30162"/>
                </a:lnTo>
                <a:lnTo>
                  <a:pt x="6464101" y="3770"/>
                </a:lnTo>
                <a:lnTo>
                  <a:pt x="6324600" y="0"/>
                </a:lnTo>
                <a:close/>
              </a:path>
            </a:pathLst>
          </a:custGeom>
          <a:solidFill>
            <a:srgbClr val="AB0F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7816851" y="3546476"/>
            <a:ext cx="7169148" cy="1514475"/>
          </a:xfrm>
          <a:custGeom>
            <a:avLst/>
            <a:gdLst/>
            <a:ahLst/>
            <a:cxnLst/>
            <a:rect l="l" t="t" r="r" b="b"/>
            <a:pathLst>
              <a:path w="6565900" h="1514475">
                <a:moveTo>
                  <a:pt x="241300" y="0"/>
                </a:moveTo>
                <a:lnTo>
                  <a:pt x="101798" y="3770"/>
                </a:lnTo>
                <a:lnTo>
                  <a:pt x="30162" y="30162"/>
                </a:lnTo>
                <a:lnTo>
                  <a:pt x="3770" y="101798"/>
                </a:lnTo>
                <a:lnTo>
                  <a:pt x="0" y="241300"/>
                </a:lnTo>
                <a:lnTo>
                  <a:pt x="0" y="1273175"/>
                </a:lnTo>
                <a:lnTo>
                  <a:pt x="3770" y="1412676"/>
                </a:lnTo>
                <a:lnTo>
                  <a:pt x="30162" y="1484312"/>
                </a:lnTo>
                <a:lnTo>
                  <a:pt x="101798" y="1510704"/>
                </a:lnTo>
                <a:lnTo>
                  <a:pt x="241300" y="1514475"/>
                </a:lnTo>
                <a:lnTo>
                  <a:pt x="6324600" y="1514475"/>
                </a:lnTo>
                <a:lnTo>
                  <a:pt x="6464101" y="1510704"/>
                </a:lnTo>
                <a:lnTo>
                  <a:pt x="6535737" y="1484312"/>
                </a:lnTo>
                <a:lnTo>
                  <a:pt x="6562129" y="1412676"/>
                </a:lnTo>
                <a:lnTo>
                  <a:pt x="6565900" y="1273175"/>
                </a:lnTo>
                <a:lnTo>
                  <a:pt x="6565900" y="241300"/>
                </a:lnTo>
                <a:lnTo>
                  <a:pt x="6562129" y="101798"/>
                </a:lnTo>
                <a:lnTo>
                  <a:pt x="6535737" y="30162"/>
                </a:lnTo>
                <a:lnTo>
                  <a:pt x="6464101" y="3770"/>
                </a:lnTo>
                <a:lnTo>
                  <a:pt x="6324600" y="0"/>
                </a:lnTo>
                <a:lnTo>
                  <a:pt x="24130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955801" y="3841750"/>
            <a:ext cx="4572000" cy="338990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75865" algn="ctr">
              <a:spcBef>
                <a:spcPts val="100"/>
              </a:spcBef>
            </a:pPr>
            <a:r>
              <a:rPr sz="5000" b="1" spc="26" dirty="0">
                <a:solidFill>
                  <a:srgbClr val="FFFFFF"/>
                </a:solidFill>
                <a:latin typeface="Helvetica"/>
                <a:cs typeface="Helvetica"/>
              </a:rPr>
              <a:t>1.</a:t>
            </a:r>
            <a:r>
              <a:rPr sz="5000" b="1" spc="50" dirty="0">
                <a:solidFill>
                  <a:srgbClr val="FFFFFF"/>
                </a:solidFill>
                <a:latin typeface="Helvetica"/>
                <a:cs typeface="Helvetica"/>
              </a:rPr>
              <a:t> Identify</a:t>
            </a:r>
            <a:endParaRPr lang="en-US" sz="5000" dirty="0">
              <a:latin typeface="Helvetica"/>
              <a:cs typeface="Helvetica"/>
            </a:endParaRPr>
          </a:p>
          <a:p>
            <a:pPr marL="175865" algn="ctr">
              <a:spcBef>
                <a:spcPts val="100"/>
              </a:spcBef>
            </a:pPr>
            <a:endParaRPr lang="en-US" sz="5000" b="1" spc="35" dirty="0">
              <a:solidFill>
                <a:srgbClr val="27306B"/>
              </a:solidFill>
              <a:latin typeface="Helvetica"/>
              <a:cs typeface="Helvetica"/>
            </a:endParaRPr>
          </a:p>
          <a:p>
            <a:pPr marL="175865" algn="ctr">
              <a:spcBef>
                <a:spcPts val="100"/>
              </a:spcBef>
            </a:pPr>
            <a:r>
              <a:rPr sz="3900" b="1" spc="35" dirty="0">
                <a:solidFill>
                  <a:srgbClr val="27306B"/>
                </a:solidFill>
                <a:latin typeface="Helvetica"/>
                <a:cs typeface="Helvetica"/>
              </a:rPr>
              <a:t>Recognize</a:t>
            </a:r>
            <a:endParaRPr sz="3900" dirty="0">
              <a:latin typeface="Helvetica"/>
              <a:cs typeface="Helvetica"/>
            </a:endParaRPr>
          </a:p>
          <a:p>
            <a:pPr marL="12063" marR="5079" algn="ctr">
              <a:lnSpc>
                <a:spcPct val="100899"/>
              </a:lnSpc>
            </a:pPr>
            <a:r>
              <a:rPr sz="3900" b="1" spc="35" dirty="0">
                <a:solidFill>
                  <a:srgbClr val="27306B"/>
                </a:solidFill>
                <a:latin typeface="Helvetica"/>
                <a:cs typeface="Helvetica"/>
              </a:rPr>
              <a:t>life-th</a:t>
            </a:r>
            <a:r>
              <a:rPr sz="3900" b="1" spc="-35" dirty="0">
                <a:solidFill>
                  <a:srgbClr val="27306B"/>
                </a:solidFill>
                <a:latin typeface="Helvetica"/>
                <a:cs typeface="Helvetica"/>
              </a:rPr>
              <a:t>r</a:t>
            </a:r>
            <a:r>
              <a:rPr sz="3900" b="1" spc="35" dirty="0">
                <a:solidFill>
                  <a:srgbClr val="27306B"/>
                </a:solidFill>
                <a:latin typeface="Helvetica"/>
                <a:cs typeface="Helvetica"/>
              </a:rPr>
              <a:t>eatening  </a:t>
            </a:r>
            <a:r>
              <a:rPr sz="3900" b="1" spc="35" dirty="0">
                <a:solidFill>
                  <a:srgbClr val="BA2029"/>
                </a:solidFill>
                <a:latin typeface="Helvetica"/>
                <a:cs typeface="Helvetica"/>
              </a:rPr>
              <a:t>bleeding</a:t>
            </a:r>
            <a:endParaRPr sz="3900" dirty="0">
              <a:solidFill>
                <a:srgbClr val="BA2029"/>
              </a:solidFill>
              <a:latin typeface="Helvetica"/>
              <a:cs typeface="Helvetic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5753611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280400" y="3860801"/>
            <a:ext cx="6477000" cy="5078311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795520" indent="-782823" algn="ctr">
              <a:spcBef>
                <a:spcPts val="100"/>
              </a:spcBef>
              <a:buAutoNum type="arabicPeriod" startAt="2"/>
              <a:tabLst>
                <a:tab pos="796156" algn="l"/>
              </a:tabLst>
            </a:pPr>
            <a:r>
              <a:rPr sz="5000" b="1" spc="35" dirty="0">
                <a:solidFill>
                  <a:srgbClr val="FFFFFF"/>
                </a:solidFill>
                <a:latin typeface="Helvetica"/>
                <a:cs typeface="Helvetica"/>
              </a:rPr>
              <a:t>Stop </a:t>
            </a:r>
            <a:r>
              <a:rPr sz="5000" b="1" spc="30" dirty="0">
                <a:solidFill>
                  <a:srgbClr val="FFFFFF"/>
                </a:solidFill>
                <a:latin typeface="Helvetica"/>
                <a:cs typeface="Helvetica"/>
              </a:rPr>
              <a:t>the</a:t>
            </a:r>
            <a:r>
              <a:rPr sz="5000" b="1" spc="94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5000" b="1" spc="50" dirty="0">
                <a:solidFill>
                  <a:srgbClr val="FFFFFF"/>
                </a:solidFill>
                <a:latin typeface="Helvetica"/>
                <a:cs typeface="Helvetica"/>
              </a:rPr>
              <a:t>Bleed</a:t>
            </a:r>
            <a:r>
              <a:rPr lang="en-US" sz="5000" b="1" spc="50" dirty="0">
                <a:solidFill>
                  <a:srgbClr val="FFFFFF"/>
                </a:solidFill>
                <a:latin typeface="Helvetica"/>
                <a:cs typeface="Helvetica"/>
              </a:rPr>
              <a:t>ing</a:t>
            </a:r>
            <a:endParaRPr lang="en-US" sz="5000" dirty="0">
              <a:latin typeface="Helvetica"/>
              <a:cs typeface="Helvetica"/>
            </a:endParaRPr>
          </a:p>
          <a:p>
            <a:pPr marL="12698" algn="ctr">
              <a:spcBef>
                <a:spcPts val="100"/>
              </a:spcBef>
              <a:tabLst>
                <a:tab pos="796156" algn="l"/>
              </a:tabLst>
            </a:pPr>
            <a:br>
              <a:rPr lang="en-US" sz="5000" b="1" spc="-79" dirty="0">
                <a:solidFill>
                  <a:srgbClr val="27306B"/>
                </a:solidFill>
                <a:latin typeface="Helvetica"/>
                <a:cs typeface="Helvetica"/>
              </a:rPr>
            </a:br>
            <a:r>
              <a:rPr sz="3900" b="1" spc="-79" dirty="0">
                <a:solidFill>
                  <a:srgbClr val="27306B"/>
                </a:solidFill>
                <a:latin typeface="Helvetica"/>
                <a:cs typeface="Helvetica"/>
              </a:rPr>
              <a:t>Take </a:t>
            </a:r>
            <a:r>
              <a:rPr sz="3900" b="1" spc="26" dirty="0">
                <a:solidFill>
                  <a:srgbClr val="27306B"/>
                </a:solidFill>
                <a:latin typeface="Helvetica"/>
                <a:cs typeface="Helvetica"/>
              </a:rPr>
              <a:t>steps</a:t>
            </a:r>
            <a:r>
              <a:rPr sz="3900" b="1" spc="214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900" b="1" spc="35" dirty="0">
                <a:solidFill>
                  <a:srgbClr val="27306B"/>
                </a:solidFill>
                <a:latin typeface="Helvetica"/>
                <a:cs typeface="Helvetica"/>
              </a:rPr>
              <a:t>to</a:t>
            </a:r>
            <a:endParaRPr sz="3900" dirty="0">
              <a:latin typeface="Helvetica"/>
              <a:cs typeface="Helvetica"/>
            </a:endParaRPr>
          </a:p>
          <a:p>
            <a:pPr marR="95234" algn="ctr">
              <a:spcBef>
                <a:spcPts val="1000"/>
              </a:spcBef>
            </a:pPr>
            <a:r>
              <a:rPr sz="3900" b="1" spc="26" dirty="0">
                <a:solidFill>
                  <a:srgbClr val="BA2029"/>
                </a:solidFill>
                <a:latin typeface="Helvetica"/>
                <a:cs typeface="Helvetica"/>
              </a:rPr>
              <a:t>STOP </a:t>
            </a:r>
            <a:r>
              <a:rPr sz="3900" b="1" spc="20" dirty="0">
                <a:solidFill>
                  <a:srgbClr val="BA2029"/>
                </a:solidFill>
                <a:latin typeface="Helvetica"/>
                <a:cs typeface="Helvetica"/>
              </a:rPr>
              <a:t>THE</a:t>
            </a:r>
            <a:r>
              <a:rPr sz="3900" b="1" spc="79" dirty="0">
                <a:solidFill>
                  <a:srgbClr val="BA2029"/>
                </a:solidFill>
                <a:latin typeface="Helvetica"/>
                <a:cs typeface="Helvetica"/>
              </a:rPr>
              <a:t> </a:t>
            </a:r>
            <a:r>
              <a:rPr sz="3900" b="1" spc="35" dirty="0">
                <a:solidFill>
                  <a:srgbClr val="BA2029"/>
                </a:solidFill>
                <a:latin typeface="Helvetica"/>
                <a:cs typeface="Helvetica"/>
              </a:rPr>
              <a:t>BLEEDING</a:t>
            </a:r>
            <a:endParaRPr sz="3900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2022768" lvl="1" indent="-508548">
              <a:spcBef>
                <a:spcPts val="1000"/>
              </a:spcBef>
              <a:buFont typeface="Zapf Dingbats"/>
              <a:buChar char="✓"/>
              <a:tabLst>
                <a:tab pos="2023403" algn="l"/>
              </a:tabLst>
            </a:pPr>
            <a:r>
              <a:rPr sz="3900" b="1" spc="9" dirty="0">
                <a:solidFill>
                  <a:srgbClr val="27306B"/>
                </a:solidFill>
                <a:latin typeface="Helvetica"/>
                <a:cs typeface="Helvetica"/>
              </a:rPr>
              <a:t>Pressure</a:t>
            </a:r>
            <a:endParaRPr sz="3900" dirty="0">
              <a:latin typeface="Helvetica"/>
              <a:cs typeface="Helvetica"/>
            </a:endParaRPr>
          </a:p>
          <a:p>
            <a:pPr marR="94599" algn="ctr">
              <a:spcBef>
                <a:spcPts val="1000"/>
              </a:spcBef>
            </a:pPr>
            <a:r>
              <a:rPr sz="3900" spc="35" dirty="0">
                <a:solidFill>
                  <a:srgbClr val="27306B"/>
                </a:solidFill>
                <a:latin typeface="Zapf Dingbats"/>
                <a:cs typeface="Zapf Dingbats"/>
              </a:rPr>
              <a:t>✓</a:t>
            </a:r>
            <a:r>
              <a:rPr sz="3900" spc="26" dirty="0">
                <a:solidFill>
                  <a:srgbClr val="27306B"/>
                </a:solidFill>
                <a:latin typeface="Zapf Dingbats"/>
                <a:cs typeface="Zapf Dingbats"/>
              </a:rPr>
              <a:t> </a:t>
            </a:r>
            <a:r>
              <a:rPr sz="3900" b="1" spc="35" dirty="0">
                <a:solidFill>
                  <a:srgbClr val="27306B"/>
                </a:solidFill>
                <a:latin typeface="Helvetica"/>
                <a:cs typeface="Helvetica"/>
              </a:rPr>
              <a:t>Packing</a:t>
            </a:r>
            <a:endParaRPr sz="3900" dirty="0">
              <a:latin typeface="Helvetica"/>
              <a:cs typeface="Helvetica"/>
            </a:endParaRPr>
          </a:p>
          <a:p>
            <a:pPr marR="94599" algn="ctr">
              <a:spcBef>
                <a:spcPts val="1000"/>
              </a:spcBef>
            </a:pPr>
            <a:r>
              <a:rPr sz="3900" spc="35" dirty="0">
                <a:solidFill>
                  <a:srgbClr val="27306B"/>
                </a:solidFill>
                <a:latin typeface="Zapf Dingbats"/>
                <a:cs typeface="Zapf Dingbats"/>
              </a:rPr>
              <a:t>✓</a:t>
            </a:r>
            <a:r>
              <a:rPr sz="3900" spc="26" dirty="0">
                <a:solidFill>
                  <a:srgbClr val="27306B"/>
                </a:solidFill>
                <a:latin typeface="Zapf Dingbats"/>
                <a:cs typeface="Zapf Dingbats"/>
              </a:rPr>
              <a:t> </a:t>
            </a:r>
            <a:r>
              <a:rPr sz="3900" b="1" dirty="0">
                <a:solidFill>
                  <a:srgbClr val="27306B"/>
                </a:solidFill>
                <a:latin typeface="Helvetica"/>
                <a:cs typeface="Helvetica"/>
              </a:rPr>
              <a:t>Tourniquets</a:t>
            </a:r>
            <a:endParaRPr sz="3900" dirty="0">
              <a:solidFill>
                <a:srgbClr val="27306B"/>
              </a:solidFill>
              <a:latin typeface="Helvetica"/>
              <a:cs typeface="Helvetica"/>
            </a:endParaRPr>
          </a:p>
        </p:txBody>
      </p:sp>
      <p:sp>
        <p:nvSpPr>
          <p:cNvPr id="11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300" y="585846"/>
            <a:ext cx="75565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4400" spc="35" dirty="0">
                <a:solidFill>
                  <a:srgbClr val="FFFFFF"/>
                </a:solidFill>
              </a:rPr>
              <a:t>Personal</a:t>
            </a:r>
            <a:r>
              <a:rPr sz="4400" spc="26" dirty="0">
                <a:solidFill>
                  <a:srgbClr val="FFFFFF"/>
                </a:solidFill>
              </a:rPr>
              <a:t> </a:t>
            </a:r>
            <a:r>
              <a:rPr sz="4400" spc="44" dirty="0">
                <a:solidFill>
                  <a:srgbClr val="FFFFFF"/>
                </a:solidFill>
              </a:rPr>
              <a:t>Safety</a:t>
            </a:r>
            <a:endParaRPr sz="4400"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10603990" y="9645799"/>
            <a:ext cx="5601211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58977" y="2558830"/>
            <a:ext cx="10680066" cy="6192036"/>
          </a:xfrm>
          <a:prstGeom prst="rect">
            <a:avLst/>
          </a:prstGeom>
        </p:spPr>
        <p:txBody>
          <a:bodyPr vert="horz" wrap="square" lIns="0" tIns="262212" rIns="0" bIns="0" rtlCol="0">
            <a:spAutoFit/>
          </a:bodyPr>
          <a:lstStyle/>
          <a:p>
            <a:pPr marL="12698">
              <a:spcBef>
                <a:spcPts val="2065"/>
              </a:spcBef>
            </a:pPr>
            <a:r>
              <a:rPr sz="4300" b="1" spc="30" dirty="0">
                <a:solidFill>
                  <a:srgbClr val="BA2029"/>
                </a:solidFill>
                <a:latin typeface="Helvetica"/>
                <a:cs typeface="Helvetica"/>
              </a:rPr>
              <a:t>YOUR</a:t>
            </a:r>
            <a:r>
              <a:rPr sz="4300" b="1" spc="30" dirty="0">
                <a:solidFill>
                  <a:srgbClr val="AE422D"/>
                </a:solidFill>
                <a:latin typeface="Helvetica"/>
                <a:cs typeface="Helvetica"/>
              </a:rPr>
              <a:t> </a:t>
            </a:r>
            <a:r>
              <a:rPr sz="4300" b="1" spc="35" dirty="0">
                <a:solidFill>
                  <a:srgbClr val="27306B"/>
                </a:solidFill>
                <a:latin typeface="Helvetica"/>
                <a:cs typeface="Helvetica"/>
              </a:rPr>
              <a:t>safety </a:t>
            </a:r>
            <a:r>
              <a:rPr sz="4300" b="1" spc="20" dirty="0">
                <a:solidFill>
                  <a:srgbClr val="27306B"/>
                </a:solidFill>
                <a:latin typeface="Helvetica"/>
                <a:cs typeface="Helvetica"/>
              </a:rPr>
              <a:t>is </a:t>
            </a:r>
            <a:r>
              <a:rPr sz="4300" b="1" spc="30" dirty="0">
                <a:solidFill>
                  <a:srgbClr val="BA2029"/>
                </a:solidFill>
                <a:latin typeface="Helvetica"/>
                <a:cs typeface="Helvetica"/>
              </a:rPr>
              <a:t>YOUR</a:t>
            </a:r>
            <a:r>
              <a:rPr sz="4300" b="1" spc="30" dirty="0">
                <a:solidFill>
                  <a:srgbClr val="AE422D"/>
                </a:solidFill>
                <a:latin typeface="Helvetica"/>
                <a:cs typeface="Helvetica"/>
              </a:rPr>
              <a:t> </a:t>
            </a:r>
            <a:r>
              <a:rPr sz="4300" b="1" spc="50" dirty="0">
                <a:solidFill>
                  <a:srgbClr val="27306B"/>
                </a:solidFill>
                <a:latin typeface="Helvetica"/>
                <a:cs typeface="Helvetica"/>
              </a:rPr>
              <a:t>first</a:t>
            </a:r>
            <a:r>
              <a:rPr sz="4300" b="1" spc="320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4300" b="1" spc="44" dirty="0">
                <a:solidFill>
                  <a:srgbClr val="27306B"/>
                </a:solidFill>
                <a:latin typeface="Helvetica"/>
                <a:cs typeface="Helvetica"/>
              </a:rPr>
              <a:t>priority</a:t>
            </a:r>
            <a:endParaRPr sz="4300" dirty="0">
              <a:latin typeface="Helvetica"/>
              <a:cs typeface="Helvetica"/>
            </a:endParaRPr>
          </a:p>
          <a:p>
            <a:pPr marL="392999" indent="-380300">
              <a:spcBef>
                <a:spcPts val="1660"/>
              </a:spcBef>
              <a:buChar char="•"/>
              <a:tabLst>
                <a:tab pos="393634" algn="l"/>
              </a:tabLst>
            </a:pPr>
            <a:r>
              <a:rPr sz="3900" b="1" spc="15" dirty="0">
                <a:solidFill>
                  <a:srgbClr val="27306B"/>
                </a:solidFill>
                <a:latin typeface="Helvetica"/>
                <a:cs typeface="Helvetica"/>
              </a:rPr>
              <a:t>If </a:t>
            </a:r>
            <a:r>
              <a:rPr sz="3900" b="1" spc="20" dirty="0">
                <a:solidFill>
                  <a:srgbClr val="27306B"/>
                </a:solidFill>
                <a:latin typeface="Helvetica"/>
                <a:cs typeface="Helvetica"/>
              </a:rPr>
              <a:t>you </a:t>
            </a:r>
            <a:r>
              <a:rPr sz="3900" b="1" dirty="0">
                <a:solidFill>
                  <a:srgbClr val="27306B"/>
                </a:solidFill>
                <a:latin typeface="Helvetica"/>
                <a:cs typeface="Helvetica"/>
              </a:rPr>
              <a:t>are </a:t>
            </a:r>
            <a:r>
              <a:rPr sz="3900" b="1" spc="20" dirty="0">
                <a:solidFill>
                  <a:srgbClr val="27306B"/>
                </a:solidFill>
                <a:latin typeface="Helvetica"/>
                <a:cs typeface="Helvetica"/>
              </a:rPr>
              <a:t>injured, you </a:t>
            </a:r>
            <a:r>
              <a:rPr sz="3900" b="1" spc="26" dirty="0">
                <a:solidFill>
                  <a:srgbClr val="27306B"/>
                </a:solidFill>
                <a:latin typeface="Helvetica"/>
                <a:cs typeface="Helvetica"/>
              </a:rPr>
              <a:t>cannot help</a:t>
            </a:r>
            <a:r>
              <a:rPr sz="3900" b="1" spc="40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900" b="1" spc="35" dirty="0">
                <a:solidFill>
                  <a:srgbClr val="27306B"/>
                </a:solidFill>
                <a:latin typeface="Helvetica"/>
                <a:cs typeface="Helvetica"/>
              </a:rPr>
              <a:t>others</a:t>
            </a:r>
            <a:endParaRPr sz="3900" dirty="0">
              <a:latin typeface="Helvetica"/>
              <a:cs typeface="Helvetica"/>
            </a:endParaRPr>
          </a:p>
          <a:p>
            <a:pPr marL="392999" indent="-380300">
              <a:spcBef>
                <a:spcPts val="1799"/>
              </a:spcBef>
              <a:buChar char="•"/>
              <a:tabLst>
                <a:tab pos="393634" algn="l"/>
              </a:tabLst>
            </a:pPr>
            <a:r>
              <a:rPr sz="3900" b="1" spc="26" dirty="0">
                <a:solidFill>
                  <a:srgbClr val="27306B"/>
                </a:solidFill>
                <a:latin typeface="Helvetica"/>
                <a:cs typeface="Helvetica"/>
              </a:rPr>
              <a:t>Help others only when </a:t>
            </a:r>
            <a:r>
              <a:rPr sz="3900" b="1" spc="-44" dirty="0">
                <a:solidFill>
                  <a:srgbClr val="27306B"/>
                </a:solidFill>
                <a:latin typeface="Helvetica"/>
                <a:cs typeface="Helvetica"/>
              </a:rPr>
              <a:t>it’s </a:t>
            </a:r>
            <a:r>
              <a:rPr sz="3900" b="1" spc="26" dirty="0">
                <a:solidFill>
                  <a:srgbClr val="BA2029"/>
                </a:solidFill>
                <a:latin typeface="Helvetica"/>
                <a:cs typeface="Helvetica"/>
              </a:rPr>
              <a:t>safe</a:t>
            </a:r>
            <a:r>
              <a:rPr sz="3900" b="1" spc="26" dirty="0">
                <a:solidFill>
                  <a:srgbClr val="AE422D"/>
                </a:solidFill>
                <a:latin typeface="Helvetica"/>
                <a:cs typeface="Helvetica"/>
              </a:rPr>
              <a:t> </a:t>
            </a:r>
            <a:r>
              <a:rPr sz="3900" b="1" spc="15" dirty="0">
                <a:solidFill>
                  <a:srgbClr val="27306B"/>
                </a:solidFill>
                <a:latin typeface="Helvetica"/>
                <a:cs typeface="Helvetica"/>
              </a:rPr>
              <a:t>to do</a:t>
            </a:r>
            <a:r>
              <a:rPr sz="3900" b="1" spc="481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900" b="1" spc="35" dirty="0">
                <a:solidFill>
                  <a:srgbClr val="27306B"/>
                </a:solidFill>
                <a:latin typeface="Helvetica"/>
                <a:cs typeface="Helvetica"/>
              </a:rPr>
              <a:t>so</a:t>
            </a:r>
            <a:endParaRPr sz="3900" dirty="0">
              <a:latin typeface="Helvetica"/>
              <a:cs typeface="Helvetica"/>
            </a:endParaRPr>
          </a:p>
          <a:p>
            <a:pPr marL="392999" indent="-380300">
              <a:spcBef>
                <a:spcPts val="1799"/>
              </a:spcBef>
              <a:buChar char="•"/>
              <a:tabLst>
                <a:tab pos="393634" algn="l"/>
              </a:tabLst>
            </a:pPr>
            <a:r>
              <a:rPr sz="3900" b="1" spc="15" dirty="0">
                <a:solidFill>
                  <a:srgbClr val="27306B"/>
                </a:solidFill>
                <a:latin typeface="Helvetica"/>
                <a:cs typeface="Helvetica"/>
              </a:rPr>
              <a:t>If </a:t>
            </a:r>
            <a:r>
              <a:rPr sz="3900" b="1" spc="20" dirty="0">
                <a:solidFill>
                  <a:srgbClr val="27306B"/>
                </a:solidFill>
                <a:latin typeface="Helvetica"/>
                <a:cs typeface="Helvetica"/>
              </a:rPr>
              <a:t>the </a:t>
            </a:r>
            <a:r>
              <a:rPr sz="3900" b="1" spc="30" dirty="0">
                <a:solidFill>
                  <a:srgbClr val="27306B"/>
                </a:solidFill>
                <a:latin typeface="Helvetica"/>
                <a:cs typeface="Helvetica"/>
              </a:rPr>
              <a:t>situation changes </a:t>
            </a:r>
            <a:r>
              <a:rPr sz="3900" b="1" spc="15" dirty="0">
                <a:solidFill>
                  <a:srgbClr val="27306B"/>
                </a:solidFill>
                <a:latin typeface="Helvetica"/>
                <a:cs typeface="Helvetica"/>
              </a:rPr>
              <a:t>or </a:t>
            </a:r>
            <a:r>
              <a:rPr sz="3900" b="1" spc="30" dirty="0">
                <a:solidFill>
                  <a:srgbClr val="27306B"/>
                </a:solidFill>
                <a:latin typeface="Helvetica"/>
                <a:cs typeface="Helvetica"/>
              </a:rPr>
              <a:t>becomes</a:t>
            </a:r>
            <a:r>
              <a:rPr sz="3900" b="1" spc="270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900" b="1" spc="30" dirty="0">
                <a:solidFill>
                  <a:srgbClr val="BA2029"/>
                </a:solidFill>
                <a:latin typeface="Helvetica"/>
                <a:cs typeface="Helvetica"/>
              </a:rPr>
              <a:t>unsafe</a:t>
            </a:r>
            <a:r>
              <a:rPr sz="3900" b="1" spc="30" dirty="0">
                <a:solidFill>
                  <a:srgbClr val="27306B"/>
                </a:solidFill>
                <a:latin typeface="Helvetica"/>
                <a:cs typeface="Helvetica"/>
              </a:rPr>
              <a:t>:</a:t>
            </a:r>
            <a:endParaRPr sz="3900" dirty="0">
              <a:latin typeface="Helvetica"/>
              <a:cs typeface="Helvetica"/>
            </a:endParaRPr>
          </a:p>
          <a:p>
            <a:pPr marL="926308">
              <a:spcBef>
                <a:spcPts val="1000"/>
              </a:spcBef>
            </a:pPr>
            <a:r>
              <a:rPr sz="3900" spc="35" dirty="0">
                <a:solidFill>
                  <a:srgbClr val="27306B"/>
                </a:solidFill>
                <a:latin typeface="Zapf Dingbats"/>
                <a:cs typeface="Zapf Dingbats"/>
              </a:rPr>
              <a:t>✓</a:t>
            </a:r>
            <a:r>
              <a:rPr sz="3900" spc="30" dirty="0">
                <a:solidFill>
                  <a:srgbClr val="27306B"/>
                </a:solidFill>
                <a:latin typeface="Zapf Dingbats"/>
                <a:cs typeface="Zapf Dingbats"/>
              </a:rPr>
              <a:t> </a:t>
            </a:r>
            <a:r>
              <a:rPr sz="3900" b="1" spc="35" dirty="0">
                <a:solidFill>
                  <a:srgbClr val="27306B"/>
                </a:solidFill>
                <a:latin typeface="Helvetica"/>
                <a:cs typeface="Helvetica"/>
              </a:rPr>
              <a:t>Stop</a:t>
            </a:r>
            <a:endParaRPr sz="3900" dirty="0">
              <a:latin typeface="Helvetica"/>
              <a:cs typeface="Helvetica"/>
            </a:endParaRPr>
          </a:p>
          <a:p>
            <a:pPr marL="926308">
              <a:spcBef>
                <a:spcPts val="1000"/>
              </a:spcBef>
            </a:pPr>
            <a:r>
              <a:rPr sz="3900" spc="35" dirty="0">
                <a:solidFill>
                  <a:srgbClr val="27306B"/>
                </a:solidFill>
                <a:latin typeface="Zapf Dingbats"/>
                <a:cs typeface="Zapf Dingbats"/>
              </a:rPr>
              <a:t>✓ </a:t>
            </a:r>
            <a:r>
              <a:rPr sz="3900" b="1" spc="26" dirty="0">
                <a:solidFill>
                  <a:srgbClr val="27306B"/>
                </a:solidFill>
                <a:latin typeface="Helvetica"/>
                <a:cs typeface="Helvetica"/>
              </a:rPr>
              <a:t>Move </a:t>
            </a:r>
            <a:r>
              <a:rPr sz="3900" b="1" spc="15" dirty="0">
                <a:solidFill>
                  <a:srgbClr val="27306B"/>
                </a:solidFill>
                <a:latin typeface="Helvetica"/>
                <a:cs typeface="Helvetica"/>
              </a:rPr>
              <a:t>to</a:t>
            </a:r>
            <a:r>
              <a:rPr sz="3900" b="1" spc="11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900" b="1" spc="35" dirty="0">
                <a:solidFill>
                  <a:srgbClr val="27306B"/>
                </a:solidFill>
                <a:latin typeface="Helvetica"/>
                <a:cs typeface="Helvetica"/>
              </a:rPr>
              <a:t>safety</a:t>
            </a:r>
            <a:endParaRPr sz="3900" dirty="0">
              <a:latin typeface="Helvetica"/>
              <a:cs typeface="Helvetica"/>
            </a:endParaRPr>
          </a:p>
          <a:p>
            <a:pPr marL="926944">
              <a:spcBef>
                <a:spcPts val="1000"/>
              </a:spcBef>
            </a:pPr>
            <a:r>
              <a:rPr sz="3900" spc="35" dirty="0">
                <a:solidFill>
                  <a:srgbClr val="27306B"/>
                </a:solidFill>
                <a:latin typeface="Zapf Dingbats"/>
                <a:cs typeface="Zapf Dingbats"/>
              </a:rPr>
              <a:t>✓ </a:t>
            </a:r>
            <a:r>
              <a:rPr sz="3900" b="1" spc="15" dirty="0">
                <a:solidFill>
                  <a:srgbClr val="27306B"/>
                </a:solidFill>
                <a:latin typeface="Helvetica"/>
                <a:cs typeface="Helvetica"/>
              </a:rPr>
              <a:t>If </a:t>
            </a:r>
            <a:r>
              <a:rPr sz="3900" b="1" spc="20" dirty="0">
                <a:solidFill>
                  <a:srgbClr val="27306B"/>
                </a:solidFill>
                <a:latin typeface="Helvetica"/>
                <a:cs typeface="Helvetica"/>
              </a:rPr>
              <a:t>you </a:t>
            </a:r>
            <a:r>
              <a:rPr sz="3900" b="1" spc="26" dirty="0">
                <a:solidFill>
                  <a:srgbClr val="27306B"/>
                </a:solidFill>
                <a:latin typeface="Helvetica"/>
                <a:cs typeface="Helvetica"/>
              </a:rPr>
              <a:t>can, take </a:t>
            </a:r>
            <a:r>
              <a:rPr sz="3900" b="1" spc="20" dirty="0">
                <a:solidFill>
                  <a:srgbClr val="27306B"/>
                </a:solidFill>
                <a:latin typeface="Helvetica"/>
                <a:cs typeface="Helvetica"/>
              </a:rPr>
              <a:t>the </a:t>
            </a:r>
            <a:r>
              <a:rPr sz="3900" b="1" spc="26" dirty="0">
                <a:solidFill>
                  <a:srgbClr val="27306B"/>
                </a:solidFill>
                <a:latin typeface="Helvetica"/>
                <a:cs typeface="Helvetica"/>
              </a:rPr>
              <a:t>victim with</a:t>
            </a:r>
            <a:r>
              <a:rPr sz="3900" b="1" spc="37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900" b="1" spc="35" dirty="0">
                <a:solidFill>
                  <a:srgbClr val="27306B"/>
                </a:solidFill>
                <a:latin typeface="Helvetica"/>
                <a:cs typeface="Helvetica"/>
              </a:rPr>
              <a:t>you</a:t>
            </a:r>
            <a:endParaRPr sz="3900" dirty="0">
              <a:latin typeface="Helvetica"/>
              <a:cs typeface="Helvetica"/>
            </a:endParaRPr>
          </a:p>
        </p:txBody>
      </p:sp>
      <p:sp>
        <p:nvSpPr>
          <p:cNvPr id="6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7300" y="585846"/>
            <a:ext cx="73279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4400" spc="35" dirty="0">
                <a:solidFill>
                  <a:srgbClr val="FFFFFF"/>
                </a:solidFill>
              </a:rPr>
              <a:t>Personal</a:t>
            </a:r>
            <a:r>
              <a:rPr sz="4400" spc="26" dirty="0">
                <a:solidFill>
                  <a:srgbClr val="FFFFFF"/>
                </a:solidFill>
              </a:rPr>
              <a:t> </a:t>
            </a:r>
            <a:r>
              <a:rPr sz="4400" spc="44" dirty="0">
                <a:solidFill>
                  <a:srgbClr val="FFFFFF"/>
                </a:solidFill>
              </a:rPr>
              <a:t>Safety</a:t>
            </a:r>
            <a:endParaRPr sz="4400"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10603988" y="9645799"/>
            <a:ext cx="5829812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58974" y="2558829"/>
            <a:ext cx="11873230" cy="4606987"/>
          </a:xfrm>
          <a:prstGeom prst="rect">
            <a:avLst/>
          </a:prstGeom>
        </p:spPr>
        <p:txBody>
          <a:bodyPr vert="horz" wrap="square" lIns="0" tIns="262212" rIns="0" bIns="0" rtlCol="0">
            <a:spAutoFit/>
          </a:bodyPr>
          <a:lstStyle/>
          <a:p>
            <a:pPr marL="12698">
              <a:spcBef>
                <a:spcPts val="2065"/>
              </a:spcBef>
            </a:pPr>
            <a:r>
              <a:rPr sz="4300" b="1" spc="30" dirty="0">
                <a:solidFill>
                  <a:srgbClr val="BA2029"/>
                </a:solidFill>
                <a:latin typeface="Helvetica"/>
                <a:cs typeface="Helvetica"/>
              </a:rPr>
              <a:t>YOUR</a:t>
            </a:r>
            <a:r>
              <a:rPr sz="4300" b="1" spc="30" dirty="0">
                <a:solidFill>
                  <a:srgbClr val="AE422D"/>
                </a:solidFill>
                <a:latin typeface="Helvetica"/>
                <a:cs typeface="Helvetica"/>
              </a:rPr>
              <a:t> </a:t>
            </a:r>
            <a:r>
              <a:rPr sz="4300" b="1" spc="35" dirty="0">
                <a:solidFill>
                  <a:srgbClr val="27306B"/>
                </a:solidFill>
                <a:latin typeface="Helvetica"/>
                <a:cs typeface="Helvetica"/>
              </a:rPr>
              <a:t>safety </a:t>
            </a:r>
            <a:r>
              <a:rPr sz="4300" b="1" spc="20" dirty="0">
                <a:solidFill>
                  <a:srgbClr val="27306B"/>
                </a:solidFill>
                <a:latin typeface="Helvetica"/>
                <a:cs typeface="Helvetica"/>
              </a:rPr>
              <a:t>is </a:t>
            </a:r>
            <a:r>
              <a:rPr sz="4300" b="1" spc="30" dirty="0">
                <a:solidFill>
                  <a:srgbClr val="BA2029"/>
                </a:solidFill>
                <a:latin typeface="Helvetica"/>
                <a:cs typeface="Helvetica"/>
              </a:rPr>
              <a:t>YOUR</a:t>
            </a:r>
            <a:r>
              <a:rPr sz="4300" b="1" spc="30" dirty="0">
                <a:solidFill>
                  <a:srgbClr val="AE422D"/>
                </a:solidFill>
                <a:latin typeface="Helvetica"/>
                <a:cs typeface="Helvetica"/>
              </a:rPr>
              <a:t> </a:t>
            </a:r>
            <a:r>
              <a:rPr sz="4300" b="1" spc="50" dirty="0">
                <a:solidFill>
                  <a:srgbClr val="27306B"/>
                </a:solidFill>
                <a:latin typeface="Helvetica"/>
                <a:cs typeface="Helvetica"/>
              </a:rPr>
              <a:t>first</a:t>
            </a:r>
            <a:r>
              <a:rPr sz="4300" b="1" spc="32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4300" b="1" spc="44" dirty="0">
                <a:solidFill>
                  <a:srgbClr val="27306B"/>
                </a:solidFill>
                <a:latin typeface="Helvetica"/>
                <a:cs typeface="Helvetica"/>
              </a:rPr>
              <a:t>priority</a:t>
            </a:r>
            <a:endParaRPr sz="4300" dirty="0">
              <a:latin typeface="Helvetica"/>
              <a:cs typeface="Helvetica"/>
            </a:endParaRPr>
          </a:p>
          <a:p>
            <a:pPr marL="392999" indent="-380300">
              <a:spcBef>
                <a:spcPts val="1660"/>
              </a:spcBef>
              <a:buChar char="•"/>
              <a:tabLst>
                <a:tab pos="393634" algn="l"/>
              </a:tabLst>
            </a:pPr>
            <a:r>
              <a:rPr sz="3900" b="1" spc="-9" dirty="0">
                <a:solidFill>
                  <a:srgbClr val="27306B"/>
                </a:solidFill>
                <a:latin typeface="Helvetica"/>
                <a:cs typeface="Helvetica"/>
              </a:rPr>
              <a:t>Wear </a:t>
            </a:r>
            <a:r>
              <a:rPr sz="3900" b="1" spc="26" dirty="0">
                <a:solidFill>
                  <a:srgbClr val="27306B"/>
                </a:solidFill>
                <a:latin typeface="Helvetica"/>
                <a:cs typeface="Helvetica"/>
              </a:rPr>
              <a:t>gloves </a:t>
            </a:r>
            <a:r>
              <a:rPr sz="3900" b="1" spc="15" dirty="0">
                <a:solidFill>
                  <a:srgbClr val="27306B"/>
                </a:solidFill>
                <a:latin typeface="Helvetica"/>
                <a:cs typeface="Helvetica"/>
              </a:rPr>
              <a:t>if </a:t>
            </a:r>
            <a:r>
              <a:rPr sz="3900" b="1" spc="20" dirty="0">
                <a:solidFill>
                  <a:srgbClr val="27306B"/>
                </a:solidFill>
                <a:latin typeface="Helvetica"/>
                <a:cs typeface="Helvetica"/>
              </a:rPr>
              <a:t>you</a:t>
            </a:r>
            <a:r>
              <a:rPr sz="3900" b="1" spc="264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900" b="1" spc="35" dirty="0">
                <a:solidFill>
                  <a:srgbClr val="27306B"/>
                </a:solidFill>
                <a:latin typeface="Helvetica"/>
                <a:cs typeface="Helvetica"/>
              </a:rPr>
              <a:t>can</a:t>
            </a:r>
            <a:endParaRPr sz="3900" dirty="0">
              <a:latin typeface="Helvetica"/>
              <a:cs typeface="Helvetica"/>
            </a:endParaRPr>
          </a:p>
          <a:p>
            <a:pPr marL="392999" marR="5079" indent="-380300">
              <a:spcBef>
                <a:spcPts val="1799"/>
              </a:spcBef>
              <a:buChar char="•"/>
              <a:tabLst>
                <a:tab pos="393634" algn="l"/>
              </a:tabLst>
            </a:pPr>
            <a:r>
              <a:rPr sz="3900" b="1" spc="15" dirty="0">
                <a:solidFill>
                  <a:srgbClr val="27306B"/>
                </a:solidFill>
                <a:latin typeface="Helvetica"/>
                <a:cs typeface="Helvetica"/>
              </a:rPr>
              <a:t>If </a:t>
            </a:r>
            <a:r>
              <a:rPr sz="3900" b="1" spc="20" dirty="0">
                <a:solidFill>
                  <a:srgbClr val="27306B"/>
                </a:solidFill>
                <a:latin typeface="Helvetica"/>
                <a:cs typeface="Helvetica"/>
              </a:rPr>
              <a:t>you get </a:t>
            </a:r>
            <a:r>
              <a:rPr sz="3900" b="1" spc="26" dirty="0">
                <a:solidFill>
                  <a:srgbClr val="BA2029"/>
                </a:solidFill>
                <a:latin typeface="Helvetica"/>
                <a:cs typeface="Helvetica"/>
              </a:rPr>
              <a:t>blood</a:t>
            </a:r>
            <a:r>
              <a:rPr sz="3900" b="1" spc="26" dirty="0">
                <a:solidFill>
                  <a:srgbClr val="AE422D"/>
                </a:solidFill>
                <a:latin typeface="Helvetica"/>
                <a:cs typeface="Helvetica"/>
              </a:rPr>
              <a:t> </a:t>
            </a:r>
            <a:r>
              <a:rPr sz="3900" b="1" spc="15" dirty="0">
                <a:solidFill>
                  <a:srgbClr val="27306B"/>
                </a:solidFill>
                <a:latin typeface="Helvetica"/>
                <a:cs typeface="Helvetica"/>
              </a:rPr>
              <a:t>on </a:t>
            </a:r>
            <a:r>
              <a:rPr sz="3900" b="1" spc="26" dirty="0">
                <a:solidFill>
                  <a:srgbClr val="27306B"/>
                </a:solidFill>
                <a:latin typeface="Helvetica"/>
                <a:cs typeface="Helvetica"/>
              </a:rPr>
              <a:t>you, </a:t>
            </a:r>
            <a:r>
              <a:rPr sz="3900" b="1" spc="15" dirty="0">
                <a:solidFill>
                  <a:srgbClr val="27306B"/>
                </a:solidFill>
                <a:latin typeface="Helvetica"/>
                <a:cs typeface="Helvetica"/>
              </a:rPr>
              <a:t>be </a:t>
            </a:r>
            <a:r>
              <a:rPr sz="3900" b="1" spc="6" dirty="0">
                <a:solidFill>
                  <a:srgbClr val="27306B"/>
                </a:solidFill>
                <a:latin typeface="Helvetica"/>
                <a:cs typeface="Helvetica"/>
              </a:rPr>
              <a:t>sure </a:t>
            </a:r>
            <a:r>
              <a:rPr sz="3900" b="1" spc="15" dirty="0">
                <a:solidFill>
                  <a:srgbClr val="27306B"/>
                </a:solidFill>
                <a:latin typeface="Helvetica"/>
                <a:cs typeface="Helvetica"/>
              </a:rPr>
              <a:t>to </a:t>
            </a:r>
            <a:r>
              <a:rPr sz="3900" b="1" spc="26" dirty="0">
                <a:solidFill>
                  <a:srgbClr val="27306B"/>
                </a:solidFill>
                <a:latin typeface="Helvetica"/>
                <a:cs typeface="Helvetica"/>
              </a:rPr>
              <a:t>clean </a:t>
            </a:r>
            <a:r>
              <a:rPr sz="3900" b="1" spc="20" dirty="0">
                <a:solidFill>
                  <a:srgbClr val="27306B"/>
                </a:solidFill>
                <a:latin typeface="Helvetica"/>
                <a:cs typeface="Helvetica"/>
              </a:rPr>
              <a:t>any </a:t>
            </a:r>
            <a:r>
              <a:rPr sz="3900" b="1" spc="35" dirty="0">
                <a:solidFill>
                  <a:srgbClr val="27306B"/>
                </a:solidFill>
                <a:latin typeface="Helvetica"/>
                <a:cs typeface="Helvetica"/>
              </a:rPr>
              <a:t>part  </a:t>
            </a:r>
            <a:r>
              <a:rPr sz="3900" b="1" spc="15" dirty="0">
                <a:solidFill>
                  <a:srgbClr val="27306B"/>
                </a:solidFill>
                <a:latin typeface="Helvetica"/>
                <a:cs typeface="Helvetica"/>
              </a:rPr>
              <a:t>of </a:t>
            </a:r>
            <a:r>
              <a:rPr sz="3900" b="1" spc="26" dirty="0">
                <a:solidFill>
                  <a:srgbClr val="27306B"/>
                </a:solidFill>
                <a:latin typeface="Helvetica"/>
                <a:cs typeface="Helvetica"/>
              </a:rPr>
              <a:t>your body that </a:t>
            </a:r>
            <a:r>
              <a:rPr sz="3900" b="1" spc="20" dirty="0">
                <a:solidFill>
                  <a:srgbClr val="27306B"/>
                </a:solidFill>
                <a:latin typeface="Helvetica"/>
                <a:cs typeface="Helvetica"/>
              </a:rPr>
              <a:t>the </a:t>
            </a:r>
            <a:r>
              <a:rPr sz="3900" b="1" spc="26" dirty="0">
                <a:solidFill>
                  <a:srgbClr val="27306B"/>
                </a:solidFill>
                <a:latin typeface="Helvetica"/>
                <a:cs typeface="Helvetica"/>
              </a:rPr>
              <a:t>blood </a:t>
            </a:r>
            <a:r>
              <a:rPr sz="3900" b="1" spc="20" dirty="0">
                <a:solidFill>
                  <a:srgbClr val="27306B"/>
                </a:solidFill>
                <a:latin typeface="Helvetica"/>
                <a:cs typeface="Helvetica"/>
              </a:rPr>
              <a:t>has</a:t>
            </a:r>
            <a:r>
              <a:rPr sz="3900" b="1" spc="375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900" b="1" spc="35" dirty="0">
                <a:solidFill>
                  <a:srgbClr val="27306B"/>
                </a:solidFill>
                <a:latin typeface="Helvetica"/>
                <a:cs typeface="Helvetica"/>
              </a:rPr>
              <a:t>touched</a:t>
            </a:r>
            <a:endParaRPr sz="3900" dirty="0">
              <a:latin typeface="Helvetica"/>
              <a:cs typeface="Helvetica"/>
            </a:endParaRPr>
          </a:p>
          <a:p>
            <a:pPr marL="392999" marR="274273" indent="-380300">
              <a:spcBef>
                <a:spcPts val="1799"/>
              </a:spcBef>
              <a:buChar char="•"/>
              <a:tabLst>
                <a:tab pos="393634" algn="l"/>
              </a:tabLst>
            </a:pPr>
            <a:r>
              <a:rPr sz="3900" b="1" spc="-79" dirty="0">
                <a:solidFill>
                  <a:srgbClr val="27306B"/>
                </a:solidFill>
                <a:latin typeface="Helvetica"/>
                <a:cs typeface="Helvetica"/>
              </a:rPr>
              <a:t>Tell </a:t>
            </a:r>
            <a:r>
              <a:rPr sz="3900" b="1" dirty="0">
                <a:solidFill>
                  <a:srgbClr val="27306B"/>
                </a:solidFill>
                <a:latin typeface="Helvetica"/>
                <a:cs typeface="Helvetica"/>
              </a:rPr>
              <a:t>a </a:t>
            </a:r>
            <a:r>
              <a:rPr sz="3900" b="1" spc="26" dirty="0">
                <a:solidFill>
                  <a:srgbClr val="27306B"/>
                </a:solidFill>
                <a:latin typeface="Helvetica"/>
                <a:cs typeface="Helvetica"/>
              </a:rPr>
              <a:t>health </a:t>
            </a:r>
            <a:r>
              <a:rPr sz="3900" b="1" spc="6" dirty="0">
                <a:solidFill>
                  <a:srgbClr val="27306B"/>
                </a:solidFill>
                <a:latin typeface="Helvetica"/>
                <a:cs typeface="Helvetica"/>
              </a:rPr>
              <a:t>care </a:t>
            </a:r>
            <a:r>
              <a:rPr sz="3900" b="1" spc="20" dirty="0">
                <a:solidFill>
                  <a:srgbClr val="27306B"/>
                </a:solidFill>
                <a:latin typeface="Helvetica"/>
                <a:cs typeface="Helvetica"/>
              </a:rPr>
              <a:t>provider </a:t>
            </a:r>
            <a:r>
              <a:rPr sz="3900" b="1" spc="26" dirty="0">
                <a:solidFill>
                  <a:srgbClr val="27306B"/>
                </a:solidFill>
                <a:latin typeface="Helvetica"/>
                <a:cs typeface="Helvetica"/>
              </a:rPr>
              <a:t>that </a:t>
            </a:r>
            <a:r>
              <a:rPr sz="3900" b="1" spc="20" dirty="0">
                <a:solidFill>
                  <a:srgbClr val="27306B"/>
                </a:solidFill>
                <a:latin typeface="Helvetica"/>
                <a:cs typeface="Helvetica"/>
              </a:rPr>
              <a:t>you got </a:t>
            </a:r>
            <a:r>
              <a:rPr sz="3900" b="1" spc="26" dirty="0">
                <a:solidFill>
                  <a:srgbClr val="BA2029"/>
                </a:solidFill>
                <a:latin typeface="Helvetica"/>
                <a:cs typeface="Helvetica"/>
              </a:rPr>
              <a:t>blood</a:t>
            </a:r>
            <a:r>
              <a:rPr sz="3900" b="1" spc="26" dirty="0">
                <a:solidFill>
                  <a:srgbClr val="AE422D"/>
                </a:solidFill>
                <a:latin typeface="Helvetica"/>
                <a:cs typeface="Helvetica"/>
              </a:rPr>
              <a:t> </a:t>
            </a:r>
            <a:r>
              <a:rPr sz="3900" b="1" spc="15" dirty="0">
                <a:solidFill>
                  <a:srgbClr val="27306B"/>
                </a:solidFill>
                <a:latin typeface="Helvetica"/>
                <a:cs typeface="Helvetica"/>
              </a:rPr>
              <a:t>on  </a:t>
            </a:r>
            <a:r>
              <a:rPr sz="3900" b="1" spc="26" dirty="0">
                <a:solidFill>
                  <a:srgbClr val="27306B"/>
                </a:solidFill>
                <a:latin typeface="Helvetica"/>
                <a:cs typeface="Helvetica"/>
              </a:rPr>
              <a:t>you, </a:t>
            </a:r>
            <a:r>
              <a:rPr sz="3900" b="1" spc="20" dirty="0">
                <a:solidFill>
                  <a:srgbClr val="27306B"/>
                </a:solidFill>
                <a:latin typeface="Helvetica"/>
                <a:cs typeface="Helvetica"/>
              </a:rPr>
              <a:t>and </a:t>
            </a:r>
            <a:r>
              <a:rPr sz="3900" b="1" spc="26" dirty="0">
                <a:solidFill>
                  <a:srgbClr val="27306B"/>
                </a:solidFill>
                <a:latin typeface="Helvetica"/>
                <a:cs typeface="Helvetica"/>
              </a:rPr>
              <a:t>follow </a:t>
            </a:r>
            <a:r>
              <a:rPr sz="3900" b="1" spc="20" dirty="0">
                <a:solidFill>
                  <a:srgbClr val="27306B"/>
                </a:solidFill>
                <a:latin typeface="Helvetica"/>
                <a:cs typeface="Helvetica"/>
              </a:rPr>
              <a:t>his </a:t>
            </a:r>
            <a:r>
              <a:rPr sz="3900" b="1" spc="15" dirty="0">
                <a:solidFill>
                  <a:srgbClr val="27306B"/>
                </a:solidFill>
                <a:latin typeface="Helvetica"/>
                <a:cs typeface="Helvetica"/>
              </a:rPr>
              <a:t>or </a:t>
            </a:r>
            <a:r>
              <a:rPr sz="3900" b="1" spc="20" dirty="0">
                <a:solidFill>
                  <a:srgbClr val="27306B"/>
                </a:solidFill>
                <a:latin typeface="Helvetica"/>
                <a:cs typeface="Helvetica"/>
              </a:rPr>
              <a:t>her</a:t>
            </a:r>
            <a:r>
              <a:rPr sz="3900" b="1" spc="340" dirty="0">
                <a:solidFill>
                  <a:srgbClr val="27306B"/>
                </a:solidFill>
                <a:latin typeface="Helvetica"/>
                <a:cs typeface="Helvetica"/>
              </a:rPr>
              <a:t> </a:t>
            </a:r>
            <a:r>
              <a:rPr sz="3900" b="1" spc="26" dirty="0">
                <a:solidFill>
                  <a:srgbClr val="27306B"/>
                </a:solidFill>
                <a:latin typeface="Helvetica"/>
                <a:cs typeface="Helvetica"/>
              </a:rPr>
              <a:t>direction</a:t>
            </a:r>
            <a:endParaRPr sz="3900" dirty="0">
              <a:latin typeface="Helvetica"/>
              <a:cs typeface="Helvetica"/>
            </a:endParaRPr>
          </a:p>
        </p:txBody>
      </p:sp>
      <p:sp>
        <p:nvSpPr>
          <p:cNvPr id="6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57301" y="585846"/>
            <a:ext cx="8089900" cy="689930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>
              <a:spcBef>
                <a:spcPts val="100"/>
              </a:spcBef>
            </a:pPr>
            <a:r>
              <a:rPr sz="4400" b="1" spc="30" dirty="0">
                <a:solidFill>
                  <a:srgbClr val="BA2029"/>
                </a:solidFill>
                <a:latin typeface="Helvetica"/>
                <a:cs typeface="Helvetica"/>
              </a:rPr>
              <a:t>ABC</a:t>
            </a:r>
            <a:r>
              <a:rPr sz="4400" b="1" spc="30" dirty="0">
                <a:solidFill>
                  <a:srgbClr val="FFFFFF"/>
                </a:solidFill>
                <a:latin typeface="Helvetica"/>
                <a:cs typeface="Helvetica"/>
              </a:rPr>
              <a:t>s </a:t>
            </a:r>
            <a:r>
              <a:rPr sz="4400" b="1" spc="20" dirty="0">
                <a:solidFill>
                  <a:srgbClr val="FFFFFF"/>
                </a:solidFill>
                <a:latin typeface="Helvetica"/>
                <a:cs typeface="Helvetica"/>
              </a:rPr>
              <a:t>of </a:t>
            </a:r>
            <a:r>
              <a:rPr sz="4400" b="1" spc="35" dirty="0">
                <a:solidFill>
                  <a:srgbClr val="FFFFFF"/>
                </a:solidFill>
                <a:latin typeface="Helvetica"/>
                <a:cs typeface="Helvetica"/>
              </a:rPr>
              <a:t>Bleeding</a:t>
            </a:r>
            <a:r>
              <a:rPr sz="4400" b="1" spc="194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sz="4400" b="1" spc="30" dirty="0">
                <a:solidFill>
                  <a:srgbClr val="FFFFFF"/>
                </a:solidFill>
                <a:latin typeface="Helvetica"/>
                <a:cs typeface="Helvetica"/>
              </a:rPr>
              <a:t>Control</a:t>
            </a:r>
            <a:endParaRPr sz="4400" dirty="0">
              <a:latin typeface="Helvetica"/>
              <a:cs typeface="Helvetic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55101" y="2557706"/>
            <a:ext cx="6959100" cy="4788681"/>
          </a:xfrm>
          <a:prstGeom prst="rect">
            <a:avLst/>
          </a:prstGeom>
        </p:spPr>
        <p:txBody>
          <a:bodyPr vert="horz" wrap="square" lIns="0" tIns="12698" rIns="0" bIns="0" rtlCol="0">
            <a:spAutoFit/>
          </a:bodyPr>
          <a:lstStyle/>
          <a:p>
            <a:pPr marL="12698" marR="5079" indent="37459">
              <a:lnSpc>
                <a:spcPct val="149300"/>
              </a:lnSpc>
              <a:spcBef>
                <a:spcPts val="100"/>
              </a:spcBef>
              <a:tabLst>
                <a:tab pos="1164393" algn="l"/>
                <a:tab pos="1184709" algn="l"/>
                <a:tab pos="3503337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A		Alert	</a:t>
            </a:r>
            <a:r>
              <a:rPr lang="en-US" sz="7200" b="1" dirty="0">
                <a:solidFill>
                  <a:srgbClr val="BA2029"/>
                </a:solidFill>
                <a:latin typeface="Helvetica"/>
                <a:cs typeface="Helvetica"/>
              </a:rPr>
              <a:t>1</a:t>
            </a: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11  </a:t>
            </a:r>
            <a:endParaRPr lang="en-US" sz="7200" b="1" dirty="0">
              <a:solidFill>
                <a:srgbClr val="BA2029"/>
              </a:solidFill>
              <a:latin typeface="Helvetica"/>
              <a:cs typeface="Helvetica"/>
            </a:endParaRPr>
          </a:p>
          <a:p>
            <a:pPr marL="12698" marR="5079" indent="37459">
              <a:lnSpc>
                <a:spcPct val="149300"/>
              </a:lnSpc>
              <a:spcBef>
                <a:spcPts val="100"/>
              </a:spcBef>
              <a:tabLst>
                <a:tab pos="1164393" algn="l"/>
                <a:tab pos="1184709" algn="l"/>
                <a:tab pos="3503337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B</a:t>
            </a:r>
            <a:r>
              <a:rPr sz="7200" b="1" dirty="0">
                <a:solidFill>
                  <a:srgbClr val="AE422D"/>
                </a:solidFill>
                <a:latin typeface="Helvetica"/>
                <a:cs typeface="Helvetica"/>
              </a:rPr>
              <a:t>	</a:t>
            </a:r>
            <a:r>
              <a:rPr sz="7200" b="1" dirty="0">
                <a:solidFill>
                  <a:schemeClr val="tx2">
                    <a:lumMod val="75000"/>
                  </a:schemeClr>
                </a:solidFill>
                <a:latin typeface="Helvetica"/>
                <a:cs typeface="Helvetica"/>
              </a:rPr>
              <a:t>Bleeding</a:t>
            </a:r>
            <a:r>
              <a:rPr sz="7200" b="1" dirty="0">
                <a:solidFill>
                  <a:srgbClr val="AE422D"/>
                </a:solidFill>
                <a:latin typeface="Helvetica"/>
                <a:cs typeface="Helvetica"/>
              </a:rPr>
              <a:t>  </a:t>
            </a:r>
            <a:endParaRPr lang="en-US" sz="7200" b="1" dirty="0">
              <a:solidFill>
                <a:srgbClr val="AE422D"/>
              </a:solidFill>
              <a:latin typeface="Helvetica"/>
              <a:cs typeface="Helvetica"/>
            </a:endParaRPr>
          </a:p>
          <a:p>
            <a:pPr marL="12698" marR="5079" indent="37459">
              <a:lnSpc>
                <a:spcPct val="149300"/>
              </a:lnSpc>
              <a:spcBef>
                <a:spcPts val="100"/>
              </a:spcBef>
              <a:tabLst>
                <a:tab pos="1164393" algn="l"/>
                <a:tab pos="1184709" algn="l"/>
                <a:tab pos="3503337" algn="l"/>
              </a:tabLst>
            </a:pPr>
            <a:r>
              <a:rPr sz="7200" b="1" dirty="0">
                <a:solidFill>
                  <a:srgbClr val="BA2029"/>
                </a:solidFill>
                <a:latin typeface="Helvetica"/>
                <a:cs typeface="Helvetica"/>
              </a:rPr>
              <a:t>C</a:t>
            </a:r>
            <a:r>
              <a:rPr sz="7200" b="1" dirty="0">
                <a:solidFill>
                  <a:srgbClr val="AE422D"/>
                </a:solidFill>
                <a:latin typeface="Helvetica"/>
                <a:cs typeface="Helvetica"/>
              </a:rPr>
              <a:t>		</a:t>
            </a:r>
            <a:r>
              <a:rPr sz="7200" b="1" dirty="0">
                <a:solidFill>
                  <a:srgbClr val="27306B"/>
                </a:solidFill>
                <a:latin typeface="Helvetica"/>
                <a:cs typeface="Helvetica"/>
              </a:rPr>
              <a:t>Compress</a:t>
            </a:r>
            <a:endParaRPr sz="7200" dirty="0">
              <a:latin typeface="Helvetica"/>
              <a:cs typeface="Helvetic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xfrm>
            <a:off x="10603989" y="9645799"/>
            <a:ext cx="5652011" cy="2533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8">
              <a:lnSpc>
                <a:spcPts val="1910"/>
              </a:lnSpc>
            </a:pPr>
            <a:r>
              <a:rPr spc="9" dirty="0"/>
              <a:t>Introduction </a:t>
            </a:r>
            <a:r>
              <a:rPr dirty="0"/>
              <a:t>| </a:t>
            </a:r>
            <a:r>
              <a:rPr spc="9" dirty="0"/>
              <a:t>A-Alert </a:t>
            </a:r>
            <a:r>
              <a:rPr dirty="0"/>
              <a:t>| </a:t>
            </a:r>
            <a:r>
              <a:rPr spc="9" dirty="0"/>
              <a:t>B-Bleeding </a:t>
            </a:r>
            <a:r>
              <a:rPr dirty="0"/>
              <a:t>| </a:t>
            </a:r>
            <a:r>
              <a:rPr spc="9" dirty="0"/>
              <a:t>C-Compression</a:t>
            </a:r>
            <a:r>
              <a:rPr spc="229" dirty="0"/>
              <a:t> </a:t>
            </a:r>
            <a:r>
              <a:rPr dirty="0"/>
              <a:t>|</a:t>
            </a:r>
          </a:p>
        </p:txBody>
      </p:sp>
      <p:sp>
        <p:nvSpPr>
          <p:cNvPr id="9" name="object 3"/>
          <p:cNvSpPr txBox="1">
            <a:spLocks noGrp="1"/>
          </p:cNvSpPr>
          <p:nvPr>
            <p:ph type="ftr" sz="quarter" idx="5"/>
          </p:nvPr>
        </p:nvSpPr>
        <p:spPr>
          <a:xfrm>
            <a:off x="1257300" y="9639906"/>
            <a:ext cx="4508500" cy="266098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698">
              <a:spcBef>
                <a:spcPts val="35"/>
              </a:spcBef>
            </a:pPr>
            <a:r>
              <a:rPr lang="en-US" spc="9" dirty="0"/>
              <a:t>Bleeding Control Course </a:t>
            </a:r>
            <a:r>
              <a:rPr spc="-41" dirty="0"/>
              <a:t>v.</a:t>
            </a:r>
            <a:r>
              <a:rPr spc="-9" dirty="0"/>
              <a:t> </a:t>
            </a:r>
            <a:r>
              <a:rPr spc="15" dirty="0"/>
              <a:t>2.0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1564</TotalTime>
  <Words>1224</Words>
  <Application>Microsoft Office PowerPoint</Application>
  <PresentationFormat>Custom</PresentationFormat>
  <Paragraphs>205</Paragraphs>
  <Slides>30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Arial</vt:lpstr>
      <vt:lpstr>Arial Black</vt:lpstr>
      <vt:lpstr>Calibri</vt:lpstr>
      <vt:lpstr>Helvetica</vt:lpstr>
      <vt:lpstr>HelveticaNeueLTStd-Bd</vt:lpstr>
      <vt:lpstr>HelveticaNeueLTStd-BdCn</vt:lpstr>
      <vt:lpstr>HelveticaNeueLTStd-Cn</vt:lpstr>
      <vt:lpstr>HelveticaNeueLTStd-HvCn</vt:lpstr>
      <vt:lpstr>HelveticaNeueLTStd-Md</vt:lpstr>
      <vt:lpstr>Times New Roman</vt:lpstr>
      <vt:lpstr>Whitney-Book</vt:lpstr>
      <vt:lpstr>Zapf Dingbats</vt:lpstr>
      <vt:lpstr>Office Theme</vt:lpstr>
      <vt:lpstr>1_Office Theme</vt:lpstr>
      <vt:lpstr>2_Office Theme</vt:lpstr>
      <vt:lpstr>BLEEDING CONTROL Course American College of Surgeons</vt:lpstr>
      <vt:lpstr>Bleeding Control is a collaborative effort by:</vt:lpstr>
      <vt:lpstr>PowerPoint Presentation</vt:lpstr>
      <vt:lpstr>PowerPoint Presentation</vt:lpstr>
      <vt:lpstr>Where Can I Use This Training?</vt:lpstr>
      <vt:lpstr>Goals</vt:lpstr>
      <vt:lpstr>Personal Safety</vt:lpstr>
      <vt:lpstr>Personal Safety</vt:lpstr>
      <vt:lpstr>PowerPoint Presentation</vt:lpstr>
      <vt:lpstr>PowerPoint Presentation</vt:lpstr>
      <vt:lpstr>ABCs of Bleeding Control</vt:lpstr>
      <vt:lpstr>PowerPoint Presentation</vt:lpstr>
      <vt:lpstr>ABCs of Bleeding Control</vt:lpstr>
      <vt:lpstr>ABCs of Bleeding Control</vt:lpstr>
      <vt:lpstr>ABCs of Bleeding Control</vt:lpstr>
      <vt:lpstr>ABCs of Bleeding Control</vt:lpstr>
      <vt:lpstr>ABCs of Bleeding Control</vt:lpstr>
      <vt:lpstr>ABCs of Bleeding Control</vt:lpstr>
      <vt:lpstr>ABCs of Bleeding Control</vt:lpstr>
      <vt:lpstr>ABCs of Bleeding Control</vt:lpstr>
      <vt:lpstr>ABCs of Bleeding Control</vt:lpstr>
      <vt:lpstr>ABCs of Bleeding Control</vt:lpstr>
      <vt:lpstr>ABCs of Bleeding Control</vt:lpstr>
      <vt:lpstr>ABCs of Bleeding Control</vt:lpstr>
      <vt:lpstr>ABCs of Bleeding Control</vt:lpstr>
      <vt:lpstr>Bleeding control in children</vt:lpstr>
      <vt:lpstr>FAQs</vt:lpstr>
      <vt:lpstr>Summary</vt:lpstr>
      <vt:lpstr>For more information:</vt:lpstr>
      <vt:lpstr>The only thing more tragic than a death…  is a death that could have been prevented.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Bleeding Control (B-Con) Course Learn the Basics of Bleeding Control</dc:title>
  <dc:creator>Jimm Dodd</dc:creator>
  <cp:lastModifiedBy>Jessie Romanz</cp:lastModifiedBy>
  <cp:revision>59</cp:revision>
  <dcterms:created xsi:type="dcterms:W3CDTF">2019-02-19T20:22:34Z</dcterms:created>
  <dcterms:modified xsi:type="dcterms:W3CDTF">2022-05-03T20:54:33Z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2019-02-19T00:00:00Z</vt:filetime>
  </property>
  <property fmtid="{D5CDD505-2E9C-101B-9397-08002B2CF9AE}" pid="3" name="Creator">
    <vt:lpwstr>Adobe InDesign CC 14.0 (Macintosh)</vt:lpwstr>
  </property>
  <property fmtid="{D5CDD505-2E9C-101B-9397-08002B2CF9AE}" pid="4" name="LastSaved">
    <vt:filetime>2019-02-19T00:00:00Z</vt:filetime>
  </property>
</Properties>
</file>